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02" r:id="rId3"/>
    <p:sldId id="265" r:id="rId4"/>
    <p:sldId id="307" r:id="rId5"/>
    <p:sldId id="267" r:id="rId6"/>
    <p:sldId id="308" r:id="rId7"/>
    <p:sldId id="270" r:id="rId8"/>
    <p:sldId id="309" r:id="rId9"/>
    <p:sldId id="310" r:id="rId10"/>
    <p:sldId id="311" r:id="rId11"/>
    <p:sldId id="312" r:id="rId12"/>
    <p:sldId id="313" r:id="rId13"/>
    <p:sldId id="303" r:id="rId14"/>
    <p:sldId id="304" r:id="rId15"/>
    <p:sldId id="305" r:id="rId16"/>
    <p:sldId id="278" r:id="rId17"/>
    <p:sldId id="314" r:id="rId18"/>
    <p:sldId id="306" r:id="rId19"/>
    <p:sldId id="315" r:id="rId20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21" autoAdjust="0"/>
  </p:normalViewPr>
  <p:slideViewPr>
    <p:cSldViewPr>
      <p:cViewPr varScale="1">
        <p:scale>
          <a:sx n="47" d="100"/>
          <a:sy n="47" d="100"/>
        </p:scale>
        <p:origin x="1208" y="52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158AE-50C9-4987-B2B3-EC58F2F6BF24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C718-2641-4B4E-A4CA-11BEF5C8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400" dirty="0" err="1"/>
              <a:t>Bộ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</a:t>
            </a:r>
            <a:r>
              <a:rPr lang="en-US" sz="1400" dirty="0" err="1"/>
              <a:t>này</a:t>
            </a:r>
            <a:r>
              <a:rPr lang="en-US" sz="1400" dirty="0"/>
              <a:t> đ</a:t>
            </a:r>
            <a:r>
              <a:rPr lang="vi-VN" sz="1400" dirty="0"/>
              <a:t>ư</a:t>
            </a:r>
            <a:r>
              <a:rPr lang="en-US" sz="1400" dirty="0" err="1"/>
              <a:t>ợc</a:t>
            </a:r>
            <a:r>
              <a:rPr lang="en-US" sz="1400" dirty="0"/>
              <a:t> </a:t>
            </a:r>
            <a:r>
              <a:rPr lang="en-US" sz="1400" dirty="0" err="1"/>
              <a:t>xây</a:t>
            </a:r>
            <a:r>
              <a:rPr lang="en-US" sz="1400" dirty="0"/>
              <a:t> </a:t>
            </a:r>
            <a:r>
              <a:rPr lang="en-US" sz="1400" dirty="0" err="1"/>
              <a:t>dựng</a:t>
            </a:r>
            <a:r>
              <a:rPr lang="en-US" sz="1400" dirty="0"/>
              <a:t> </a:t>
            </a:r>
            <a:r>
              <a:rPr lang="en-US" sz="1400" dirty="0" err="1"/>
              <a:t>dựa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h</a:t>
            </a:r>
            <a:r>
              <a:rPr lang="vi-VN" sz="1400" dirty="0"/>
              <a:t>ư</a:t>
            </a:r>
            <a:r>
              <a:rPr lang="en-US" sz="1400" dirty="0" err="1"/>
              <a:t>ớng</a:t>
            </a:r>
            <a:r>
              <a:rPr lang="en-US" sz="1400" dirty="0"/>
              <a:t> </a:t>
            </a:r>
            <a:r>
              <a:rPr lang="en-US" sz="1400" dirty="0" err="1"/>
              <a:t>dẫn</a:t>
            </a:r>
            <a:r>
              <a:rPr lang="en-US" sz="1400" dirty="0"/>
              <a:t> </a:t>
            </a:r>
            <a:r>
              <a:rPr lang="en-US" sz="1400" dirty="0" err="1"/>
              <a:t>cuộc</a:t>
            </a:r>
            <a:r>
              <a:rPr lang="en-US" sz="1400" dirty="0"/>
              <a:t> thi </a:t>
            </a:r>
            <a:r>
              <a:rPr lang="en-US" sz="1400" dirty="0" err="1"/>
              <a:t>khí</a:t>
            </a:r>
            <a:r>
              <a:rPr lang="en-US" sz="1400" dirty="0"/>
              <a:t> </a:t>
            </a:r>
            <a:r>
              <a:rPr lang="en-US" sz="1400" dirty="0" err="1"/>
              <a:t>hậu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 </a:t>
            </a:r>
            <a:r>
              <a:rPr lang="en-US" sz="1400" dirty="0" err="1"/>
              <a:t>giới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UNICEF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,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nội</a:t>
            </a:r>
            <a:r>
              <a:rPr lang="en-US" sz="1400" dirty="0"/>
              <a:t> dung </a:t>
            </a:r>
            <a:r>
              <a:rPr lang="en-US" sz="1400" dirty="0" err="1"/>
              <a:t>chuyên</a:t>
            </a:r>
            <a:r>
              <a:rPr lang="en-US" sz="1400" dirty="0"/>
              <a:t> </a:t>
            </a:r>
            <a:r>
              <a:rPr lang="en-US" sz="1400" dirty="0" err="1"/>
              <a:t>môn</a:t>
            </a:r>
            <a:r>
              <a:rPr lang="en-US" sz="1400" dirty="0"/>
              <a:t> do </a:t>
            </a:r>
            <a:r>
              <a:rPr lang="en-US" sz="1400" dirty="0" err="1"/>
              <a:t>Tổng</a:t>
            </a:r>
            <a:r>
              <a:rPr lang="en-US" sz="1400" dirty="0"/>
              <a:t> </a:t>
            </a:r>
            <a:r>
              <a:rPr lang="en-US" sz="1400" dirty="0" err="1"/>
              <a:t>cục</a:t>
            </a:r>
            <a:r>
              <a:rPr lang="en-US" sz="1400" dirty="0"/>
              <a:t> </a:t>
            </a:r>
            <a:r>
              <a:rPr lang="en-US" sz="1400" dirty="0" err="1"/>
              <a:t>phòng</a:t>
            </a:r>
            <a:r>
              <a:rPr lang="en-US" sz="1400" dirty="0"/>
              <a:t> </a:t>
            </a:r>
            <a:r>
              <a:rPr lang="en-US" sz="1400" dirty="0" err="1"/>
              <a:t>chống</a:t>
            </a:r>
            <a:r>
              <a:rPr lang="en-US" sz="1400" dirty="0"/>
              <a:t> </a:t>
            </a:r>
            <a:r>
              <a:rPr lang="en-US" sz="1400" dirty="0" err="1"/>
              <a:t>thiên</a:t>
            </a:r>
            <a:r>
              <a:rPr lang="en-US" sz="1400" dirty="0"/>
              <a:t> tai </a:t>
            </a:r>
            <a:r>
              <a:rPr lang="en-US" sz="1400" dirty="0" err="1"/>
              <a:t>cung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dirty="0" err="1"/>
              <a:t>Bộ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</a:t>
            </a:r>
            <a:r>
              <a:rPr lang="en-US" sz="1400" dirty="0" err="1"/>
              <a:t>này</a:t>
            </a:r>
            <a:r>
              <a:rPr lang="en-US" sz="1400" dirty="0"/>
              <a:t> đ</a:t>
            </a:r>
            <a:r>
              <a:rPr lang="vi-VN" sz="1400" dirty="0"/>
              <a:t>ư</a:t>
            </a:r>
            <a:r>
              <a:rPr lang="en-US" sz="1400" dirty="0" err="1"/>
              <a:t>ợc</a:t>
            </a:r>
            <a:r>
              <a:rPr lang="en-US" sz="1400" dirty="0"/>
              <a:t> </a:t>
            </a:r>
            <a:r>
              <a:rPr lang="en-US" sz="1400" dirty="0" err="1"/>
              <a:t>thiết</a:t>
            </a:r>
            <a:r>
              <a:rPr lang="en-US" sz="1400" dirty="0"/>
              <a:t> </a:t>
            </a:r>
            <a:r>
              <a:rPr lang="en-US" sz="1400" dirty="0" err="1"/>
              <a:t>kế</a:t>
            </a:r>
            <a:r>
              <a:rPr lang="en-US" sz="1400" dirty="0"/>
              <a:t> </a:t>
            </a:r>
            <a:r>
              <a:rPr lang="en-US" sz="1400" dirty="0" err="1"/>
              <a:t>dành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, </a:t>
            </a:r>
            <a:r>
              <a:rPr lang="en-US" sz="1400" dirty="0" err="1"/>
              <a:t>tuy</a:t>
            </a:r>
            <a:r>
              <a:rPr lang="en-US" sz="1400" dirty="0"/>
              <a:t> </a:t>
            </a:r>
            <a:r>
              <a:rPr lang="en-US" sz="1400" dirty="0" err="1"/>
              <a:t>nhiên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bậc</a:t>
            </a:r>
            <a:r>
              <a:rPr lang="en-US" sz="1400" dirty="0"/>
              <a:t> cha </a:t>
            </a:r>
            <a:r>
              <a:rPr lang="en-US" sz="1400" dirty="0" err="1"/>
              <a:t>mẹ</a:t>
            </a:r>
            <a:r>
              <a:rPr lang="en-US" sz="1400" dirty="0"/>
              <a:t>, </a:t>
            </a:r>
            <a:r>
              <a:rPr lang="en-US" sz="1400" dirty="0" err="1"/>
              <a:t>thầy</a:t>
            </a:r>
            <a:r>
              <a:rPr lang="en-US" sz="1400" dirty="0"/>
              <a:t> </a:t>
            </a:r>
            <a:r>
              <a:rPr lang="en-US" sz="1400" dirty="0" err="1"/>
              <a:t>cô</a:t>
            </a:r>
            <a:r>
              <a:rPr lang="en-US" sz="1400" dirty="0"/>
              <a:t> </a:t>
            </a:r>
            <a:r>
              <a:rPr lang="en-US" sz="1400" dirty="0" err="1"/>
              <a:t>giáo</a:t>
            </a:r>
            <a:r>
              <a:rPr lang="en-US" sz="1400" dirty="0"/>
              <a:t>, </a:t>
            </a:r>
            <a:r>
              <a:rPr lang="en-US" sz="1400" dirty="0" err="1"/>
              <a:t>các</a:t>
            </a:r>
            <a:r>
              <a:rPr lang="en-US" sz="1400" dirty="0"/>
              <a:t> anh </a:t>
            </a:r>
            <a:r>
              <a:rPr lang="en-US" sz="1400" dirty="0" err="1"/>
              <a:t>chị</a:t>
            </a:r>
            <a:r>
              <a:rPr lang="en-US" sz="1400" dirty="0"/>
              <a:t> </a:t>
            </a:r>
            <a:r>
              <a:rPr lang="en-US" sz="1400" dirty="0" err="1"/>
              <a:t>phụ</a:t>
            </a:r>
            <a:r>
              <a:rPr lang="en-US" sz="1400" dirty="0"/>
              <a:t> </a:t>
            </a:r>
            <a:r>
              <a:rPr lang="en-US" sz="1400" dirty="0" err="1"/>
              <a:t>trách</a:t>
            </a:r>
            <a:r>
              <a:rPr lang="en-US" sz="1400" dirty="0"/>
              <a:t> </a:t>
            </a:r>
            <a:r>
              <a:rPr lang="en-US" sz="1400" dirty="0" err="1"/>
              <a:t>Đội</a:t>
            </a:r>
            <a:r>
              <a:rPr lang="en-US" sz="1400" dirty="0"/>
              <a:t> </a:t>
            </a:r>
            <a:r>
              <a:rPr lang="en-US" sz="1400" dirty="0" err="1"/>
              <a:t>hoàn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sử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làm</a:t>
            </a:r>
            <a:r>
              <a:rPr lang="en-US" sz="1400" dirty="0"/>
              <a:t> </a:t>
            </a:r>
            <a:r>
              <a:rPr lang="en-US" sz="1400" dirty="0" err="1"/>
              <a:t>việc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nhóm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giúp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tham gia </a:t>
            </a:r>
            <a:r>
              <a:rPr lang="en-US" sz="1400" dirty="0" err="1"/>
              <a:t>cuộc</a:t>
            </a:r>
            <a:r>
              <a:rPr lang="en-US" sz="1400" dirty="0"/>
              <a:t> thi.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Bộ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</a:t>
            </a:r>
            <a:r>
              <a:rPr lang="en-US" sz="1400" dirty="0" err="1"/>
              <a:t>này</a:t>
            </a:r>
            <a:r>
              <a:rPr lang="en-US" sz="1400" dirty="0"/>
              <a:t> </a:t>
            </a:r>
            <a:r>
              <a:rPr lang="en-US" sz="1400" dirty="0" err="1"/>
              <a:t>cung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Các</a:t>
            </a:r>
            <a:r>
              <a:rPr lang="en-US" sz="1400" dirty="0"/>
              <a:t> thông tin </a:t>
            </a:r>
            <a:r>
              <a:rPr lang="en-US" sz="1400" dirty="0" err="1"/>
              <a:t>cần</a:t>
            </a:r>
            <a:r>
              <a:rPr lang="en-US" sz="1400" dirty="0"/>
              <a:t> </a:t>
            </a:r>
            <a:r>
              <a:rPr lang="en-US" sz="1400" dirty="0" err="1"/>
              <a:t>thiết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tham gia </a:t>
            </a:r>
            <a:r>
              <a:rPr lang="en-US" sz="1400" dirty="0" err="1"/>
              <a:t>cuộc</a:t>
            </a:r>
            <a:r>
              <a:rPr lang="en-US" sz="1400" dirty="0"/>
              <a:t> thi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Những</a:t>
            </a:r>
            <a:r>
              <a:rPr lang="en-US" sz="1400" dirty="0"/>
              <a:t> </a:t>
            </a:r>
            <a:r>
              <a:rPr lang="en-US" sz="1400" dirty="0" err="1"/>
              <a:t>kiến</a:t>
            </a:r>
            <a:r>
              <a:rPr lang="en-US" sz="1400" dirty="0"/>
              <a:t> </a:t>
            </a:r>
            <a:r>
              <a:rPr lang="en-US" sz="1400" dirty="0" err="1"/>
              <a:t>thức</a:t>
            </a:r>
            <a:r>
              <a:rPr lang="en-US" sz="1400" dirty="0"/>
              <a:t> chung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thiên</a:t>
            </a:r>
            <a:r>
              <a:rPr lang="en-US" sz="1400" dirty="0"/>
              <a:t> tai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biến</a:t>
            </a:r>
            <a:r>
              <a:rPr lang="en-US" sz="1400" dirty="0"/>
              <a:t> </a:t>
            </a:r>
            <a:r>
              <a:rPr lang="en-US" sz="1400" dirty="0" err="1"/>
              <a:t>đổi</a:t>
            </a:r>
            <a:r>
              <a:rPr lang="en-US" sz="1400" dirty="0"/>
              <a:t> </a:t>
            </a:r>
            <a:r>
              <a:rPr lang="en-US" sz="1400" dirty="0" err="1"/>
              <a:t>khí</a:t>
            </a:r>
            <a:r>
              <a:rPr lang="en-US" sz="1400" dirty="0"/>
              <a:t> </a:t>
            </a:r>
            <a:r>
              <a:rPr lang="en-US" sz="1400" dirty="0" err="1"/>
              <a:t>hậu</a:t>
            </a:r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dirty="0" err="1"/>
              <a:t>Các</a:t>
            </a:r>
            <a:r>
              <a:rPr lang="en-US" sz="1400" dirty="0"/>
              <a:t> b</a:t>
            </a:r>
            <a:r>
              <a:rPr lang="vi-VN" sz="1400" dirty="0"/>
              <a:t>ư</a:t>
            </a:r>
            <a:r>
              <a:rPr lang="en-US" sz="1400" dirty="0" err="1"/>
              <a:t>ớc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tác</a:t>
            </a:r>
            <a:r>
              <a:rPr lang="en-US" sz="1400" dirty="0"/>
              <a:t>, </a:t>
            </a:r>
            <a:r>
              <a:rPr lang="en-US" sz="1400" dirty="0" err="1"/>
              <a:t>xây</a:t>
            </a:r>
            <a:r>
              <a:rPr lang="en-US" sz="1400" dirty="0"/>
              <a:t> </a:t>
            </a:r>
            <a:r>
              <a:rPr lang="en-US" sz="1400" dirty="0" err="1"/>
              <a:t>dựng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câu</a:t>
            </a:r>
            <a:r>
              <a:rPr lang="en-US" sz="1400" dirty="0"/>
              <a:t> </a:t>
            </a:r>
            <a:r>
              <a:rPr lang="en-US" sz="1400" dirty="0" err="1"/>
              <a:t>chuyện</a:t>
            </a:r>
            <a:r>
              <a:rPr lang="en-US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tham </a:t>
            </a:r>
            <a:r>
              <a:rPr lang="en-US" sz="1400" dirty="0" err="1"/>
              <a:t>khảo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Thiên tai,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mục</a:t>
            </a:r>
            <a:r>
              <a:rPr lang="en-US" sz="1400" dirty="0"/>
              <a:t> </a:t>
            </a:r>
            <a:r>
              <a:rPr lang="en-US" sz="1400" dirty="0" err="1"/>
              <a:t>tiêu</a:t>
            </a:r>
            <a:r>
              <a:rPr lang="en-US" sz="1400" dirty="0"/>
              <a:t> </a:t>
            </a:r>
            <a:r>
              <a:rPr lang="en-US" sz="1400" dirty="0" err="1"/>
              <a:t>phát</a:t>
            </a:r>
            <a:r>
              <a:rPr lang="en-US" sz="1400" dirty="0"/>
              <a:t> </a:t>
            </a:r>
            <a:r>
              <a:rPr lang="en-US" sz="1400" dirty="0" err="1"/>
              <a:t>triển</a:t>
            </a:r>
            <a:r>
              <a:rPr lang="en-US" sz="1400" dirty="0"/>
              <a:t> </a:t>
            </a:r>
            <a:r>
              <a:rPr lang="en-US" sz="1400" dirty="0" err="1"/>
              <a:t>bền</a:t>
            </a:r>
            <a:r>
              <a:rPr lang="en-US" sz="1400" dirty="0"/>
              <a:t> </a:t>
            </a:r>
            <a:r>
              <a:rPr lang="en-US" sz="1400" dirty="0" err="1"/>
              <a:t>vững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 - SDG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video </a:t>
            </a:r>
            <a:r>
              <a:rPr lang="en-US" sz="1400" dirty="0" err="1"/>
              <a:t>hoạt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giới</a:t>
            </a:r>
            <a:r>
              <a:rPr lang="en-US" sz="1400" dirty="0"/>
              <a:t> </a:t>
            </a:r>
            <a:r>
              <a:rPr lang="en-US" sz="1400" dirty="0" err="1"/>
              <a:t>thiệu</a:t>
            </a:r>
            <a:r>
              <a:rPr lang="en-US" sz="1400" dirty="0"/>
              <a:t>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mục</a:t>
            </a:r>
            <a:r>
              <a:rPr lang="en-US" sz="1400" dirty="0"/>
              <a:t> </a:t>
            </a:r>
            <a:r>
              <a:rPr lang="en-US" sz="1400" dirty="0" err="1"/>
              <a:t>tiêu</a:t>
            </a:r>
            <a:r>
              <a:rPr lang="en-US" sz="1400" dirty="0"/>
              <a:t> </a:t>
            </a:r>
            <a:r>
              <a:rPr lang="en-US" sz="1400" dirty="0" err="1"/>
              <a:t>phát</a:t>
            </a:r>
            <a:r>
              <a:rPr lang="en-US" sz="1400" dirty="0"/>
              <a:t> </a:t>
            </a:r>
            <a:r>
              <a:rPr lang="en-US" sz="1400" dirty="0" err="1"/>
              <a:t>triển</a:t>
            </a:r>
            <a:r>
              <a:rPr lang="en-US" sz="1400" dirty="0"/>
              <a:t> </a:t>
            </a:r>
            <a:r>
              <a:rPr lang="en-US" sz="1400" dirty="0" err="1"/>
              <a:t>bền</a:t>
            </a:r>
            <a:r>
              <a:rPr lang="en-US" sz="1400" dirty="0"/>
              <a:t> </a:t>
            </a:r>
            <a:r>
              <a:rPr lang="en-US" sz="1400" dirty="0" err="1"/>
              <a:t>vững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TÌM HIỂU VỀ HÀNH ĐỘNG CON NG</a:t>
            </a:r>
            <a:r>
              <a:rPr lang="vi-VN" sz="1400" dirty="0"/>
              <a:t>Ư</a:t>
            </a:r>
            <a:r>
              <a:rPr lang="en-US" sz="1400" dirty="0"/>
              <a:t>ỜI GÂY ẢNH H</a:t>
            </a:r>
            <a:r>
              <a:rPr lang="vi-VN" sz="1400" dirty="0"/>
              <a:t>Ư</a:t>
            </a:r>
            <a:r>
              <a:rPr lang="en-US" sz="1400" dirty="0"/>
              <a:t>ỞNG ĐẾN MÔI TR</a:t>
            </a:r>
            <a:r>
              <a:rPr lang="vi-VN" sz="1400" dirty="0"/>
              <a:t>Ư</a:t>
            </a:r>
            <a:r>
              <a:rPr lang="en-US" sz="1400" dirty="0"/>
              <a:t>ỜNG</a:t>
            </a:r>
          </a:p>
          <a:p>
            <a:r>
              <a:rPr lang="en-US" sz="1400" dirty="0"/>
              <a:t>Ô NHIỄM MÔI TR</a:t>
            </a:r>
            <a:r>
              <a:rPr lang="vi-VN" sz="1400" dirty="0"/>
              <a:t>Ư</a:t>
            </a:r>
            <a:r>
              <a:rPr lang="en-US" sz="1400" dirty="0"/>
              <a:t>ỜNG</a:t>
            </a:r>
          </a:p>
          <a:p>
            <a:r>
              <a:rPr lang="en-US" sz="1400" dirty="0"/>
              <a:t>TIÊU THỤ NĂNG L</a:t>
            </a:r>
            <a:r>
              <a:rPr lang="vi-VN" sz="1400" dirty="0"/>
              <a:t>Ư</a:t>
            </a:r>
            <a:r>
              <a:rPr lang="en-US" sz="1400" dirty="0"/>
              <a:t>ỢNG THẢI RA KHÍ NHÀ KÍNH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Tiếp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video </a:t>
            </a:r>
            <a:r>
              <a:rPr lang="en-US" sz="1400" dirty="0" err="1"/>
              <a:t>hoạt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giới</a:t>
            </a:r>
            <a:r>
              <a:rPr lang="en-US" sz="1400" dirty="0"/>
              <a:t> </a:t>
            </a:r>
            <a:r>
              <a:rPr lang="en-US" sz="1400" dirty="0" err="1"/>
              <a:t>thiệu</a:t>
            </a:r>
            <a:r>
              <a:rPr lang="en-US" sz="1400" dirty="0"/>
              <a:t>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hành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con ng</a:t>
            </a:r>
            <a:r>
              <a:rPr lang="vi-VN" sz="1400" dirty="0"/>
              <a:t>ư</a:t>
            </a:r>
            <a:r>
              <a:rPr lang="en-US" sz="1400" dirty="0" err="1"/>
              <a:t>ời</a:t>
            </a:r>
            <a:r>
              <a:rPr lang="en-US" sz="1400" dirty="0"/>
              <a:t> </a:t>
            </a:r>
            <a:r>
              <a:rPr lang="en-US" sz="1400" dirty="0" err="1"/>
              <a:t>nhằm</a:t>
            </a:r>
            <a:r>
              <a:rPr lang="en-US" sz="1400" dirty="0"/>
              <a:t> </a:t>
            </a:r>
            <a:r>
              <a:rPr lang="en-US" sz="1400" dirty="0" err="1"/>
              <a:t>thích</a:t>
            </a:r>
            <a:r>
              <a:rPr lang="en-US" sz="1400" dirty="0"/>
              <a:t> </a:t>
            </a:r>
            <a:r>
              <a:rPr lang="en-US" sz="1400" dirty="0" err="1"/>
              <a:t>ứng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biến</a:t>
            </a:r>
            <a:r>
              <a:rPr lang="en-US" sz="1400" dirty="0"/>
              <a:t> </a:t>
            </a:r>
            <a:r>
              <a:rPr lang="en-US" sz="1400" dirty="0" err="1"/>
              <a:t>đổi</a:t>
            </a:r>
            <a:r>
              <a:rPr lang="en-US" sz="1400" dirty="0"/>
              <a:t> </a:t>
            </a:r>
            <a:r>
              <a:rPr lang="en-US" sz="1400" dirty="0" err="1"/>
              <a:t>khí</a:t>
            </a:r>
            <a:r>
              <a:rPr lang="en-US" sz="1400" dirty="0"/>
              <a:t> </a:t>
            </a:r>
            <a:r>
              <a:rPr lang="en-US" sz="1400" dirty="0" err="1"/>
              <a:t>hậu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CUỐI CÙNG ĐỂ HOÀN THIỆN BỘ TÀI LIỆU, TRANG WEB, CŨNG NH</a:t>
            </a:r>
            <a:r>
              <a:rPr lang="vi-VN" dirty="0"/>
              <a:t>Ư</a:t>
            </a:r>
            <a:r>
              <a:rPr lang="en-US" dirty="0"/>
              <a:t> VIDEO GIỚI THIỆU VỀ CUỘC THI, TÔI XIN Đ</a:t>
            </a:r>
            <a:r>
              <a:rPr lang="vi-VN" dirty="0"/>
              <a:t>Ư</a:t>
            </a:r>
            <a:r>
              <a:rPr lang="en-US" dirty="0"/>
              <a:t>ỢC CÁM </a:t>
            </a:r>
            <a:r>
              <a:rPr lang="vi-VN" dirty="0"/>
              <a:t>Ơ</a:t>
            </a:r>
            <a:r>
              <a:rPr lang="en-US" dirty="0"/>
              <a:t>N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CHỊ THÚY ÁI, PHÓ VỤ TR</a:t>
            </a:r>
            <a:r>
              <a:rPr lang="vi-VN" dirty="0"/>
              <a:t>Ư</a:t>
            </a:r>
            <a:r>
              <a:rPr lang="en-US" dirty="0"/>
              <a:t>ỞNG VÀ BẠN KHÁNH CHI VỤ CỘNG ĐỒNG, TỔNG CỤC PHÒNG CHỐNG THIÊN TAI ĐÃ CUNG CẤP CÁC NỘI DUNG CHUYÊN MÔN</a:t>
            </a:r>
          </a:p>
          <a:p>
            <a:pPr marL="171450" indent="-171450">
              <a:buFontTx/>
              <a:buChar char="-"/>
            </a:pPr>
            <a:r>
              <a:rPr lang="en-US" dirty="0"/>
              <a:t>CÁC CÁN BỘ PHÒNG TRUYỀN THÔNG UNICEF ĐÃ BIÊN DỊCH, BIÊN SOẠN, THIẾT KẾ TÀI LIỆU CŨNG NH</a:t>
            </a:r>
            <a:r>
              <a:rPr lang="vi-VN" dirty="0"/>
              <a:t>Ư</a:t>
            </a:r>
            <a:r>
              <a:rPr lang="en-US" dirty="0"/>
              <a:t> XÂY DỰNG VIDEO GIỚI THIỆU CUỘC THI</a:t>
            </a:r>
          </a:p>
          <a:p>
            <a:pPr marL="171450" indent="-171450">
              <a:buFontTx/>
              <a:buChar char="-"/>
            </a:pPr>
            <a:r>
              <a:rPr lang="en-US" dirty="0"/>
              <a:t>ANH TR</a:t>
            </a:r>
            <a:r>
              <a:rPr lang="vi-VN" dirty="0"/>
              <a:t>Ư</a:t>
            </a:r>
            <a:r>
              <a:rPr lang="en-US" dirty="0"/>
              <a:t>ƠNG VIỆT HÙNG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CHỊ VĂN MINH HIỀN</a:t>
            </a:r>
          </a:p>
          <a:p>
            <a:pPr marL="171450" indent="-171450">
              <a:buFontTx/>
              <a:buChar char="-"/>
            </a:pPr>
            <a:r>
              <a:rPr lang="en-US" dirty="0"/>
              <a:t>BẠN ĐỖ MỸ LINH VÀ BẠN PHẠM PH</a:t>
            </a:r>
            <a:r>
              <a:rPr lang="vi-VN" dirty="0"/>
              <a:t>Ư</a:t>
            </a:r>
            <a:r>
              <a:rPr lang="en-US" dirty="0"/>
              <a:t>ƠNG ANH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C718-2641-4B4E-A4CA-11BEF5C8F7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2" y="2344485"/>
            <a:ext cx="1142785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6"/>
            <a:ext cx="941117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EEF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8213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91838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DA73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583677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BA04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2375516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C6202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3167353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3959192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27BE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4751031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AC41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5542869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A21C4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6334708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16A2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7126547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E166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7918386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8710209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BE8D2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9502063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07E4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10293885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F96D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11067265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58B94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11859104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6A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12650943" y="1206017"/>
            <a:ext cx="791982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486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0" y="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017"/>
                </a:move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0" y="0"/>
            <a:ext cx="13442941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0" y="1206017"/>
                </a:moveTo>
                <a:lnTo>
                  <a:pt x="10692003" y="1206017"/>
                </a:lnTo>
                <a:lnTo>
                  <a:pt x="10692003" y="0"/>
                </a:ln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4C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0" y="0"/>
            <a:ext cx="13442941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7097647" y="0"/>
                </a:moveTo>
                <a:lnTo>
                  <a:pt x="6447992" y="0"/>
                </a:lnTo>
                <a:lnTo>
                  <a:pt x="5818653" y="1206017"/>
                </a:lnTo>
                <a:lnTo>
                  <a:pt x="6179054" y="1206017"/>
                </a:lnTo>
                <a:lnTo>
                  <a:pt x="7097647" y="0"/>
                </a:lnTo>
                <a:close/>
              </a:path>
              <a:path w="10692130" h="1206500">
                <a:moveTo>
                  <a:pt x="9003539" y="0"/>
                </a:moveTo>
                <a:lnTo>
                  <a:pt x="8042427" y="0"/>
                </a:lnTo>
                <a:lnTo>
                  <a:pt x="6526755" y="1206017"/>
                </a:lnTo>
                <a:lnTo>
                  <a:pt x="7030868" y="1206017"/>
                </a:lnTo>
                <a:lnTo>
                  <a:pt x="9003539" y="0"/>
                </a:lnTo>
                <a:close/>
              </a:path>
              <a:path w="10692130" h="1206500">
                <a:moveTo>
                  <a:pt x="10691986" y="155651"/>
                </a:moveTo>
                <a:lnTo>
                  <a:pt x="7834194" y="1206017"/>
                </a:lnTo>
                <a:lnTo>
                  <a:pt x="9211827" y="1206017"/>
                </a:lnTo>
                <a:lnTo>
                  <a:pt x="10691986" y="836777"/>
                </a:lnTo>
                <a:lnTo>
                  <a:pt x="10691986" y="155651"/>
                </a:lnTo>
                <a:close/>
              </a:path>
              <a:path w="10692130" h="1206500">
                <a:moveTo>
                  <a:pt x="5650254" y="0"/>
                </a:moveTo>
                <a:lnTo>
                  <a:pt x="5101025" y="0"/>
                </a:lnTo>
                <a:lnTo>
                  <a:pt x="5216153" y="1206017"/>
                </a:lnTo>
                <a:lnTo>
                  <a:pt x="5522566" y="1206017"/>
                </a:lnTo>
                <a:lnTo>
                  <a:pt x="5650254" y="0"/>
                </a:lnTo>
                <a:close/>
              </a:path>
              <a:path w="10692130" h="1206500">
                <a:moveTo>
                  <a:pt x="0" y="40501"/>
                </a:moveTo>
                <a:lnTo>
                  <a:pt x="0" y="748577"/>
                </a:lnTo>
                <a:lnTo>
                  <a:pt x="1689845" y="1206017"/>
                </a:lnTo>
                <a:lnTo>
                  <a:pt x="3049990" y="1206017"/>
                </a:lnTo>
                <a:lnTo>
                  <a:pt x="0" y="40501"/>
                </a:lnTo>
                <a:close/>
              </a:path>
              <a:path w="10692130" h="1206500">
                <a:moveTo>
                  <a:pt x="2647115" y="0"/>
                </a:moveTo>
                <a:lnTo>
                  <a:pt x="1659033" y="0"/>
                </a:lnTo>
                <a:lnTo>
                  <a:pt x="3705094" y="1206017"/>
                </a:lnTo>
                <a:lnTo>
                  <a:pt x="4216714" y="1206017"/>
                </a:lnTo>
                <a:lnTo>
                  <a:pt x="2647115" y="0"/>
                </a:lnTo>
                <a:close/>
              </a:path>
              <a:path w="10692130" h="1206500">
                <a:moveTo>
                  <a:pt x="4281360" y="0"/>
                </a:moveTo>
                <a:lnTo>
                  <a:pt x="3653154" y="0"/>
                </a:lnTo>
                <a:lnTo>
                  <a:pt x="4586957" y="1206017"/>
                </a:lnTo>
                <a:lnTo>
                  <a:pt x="4908114" y="1206017"/>
                </a:lnTo>
                <a:lnTo>
                  <a:pt x="4281360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2" y="3"/>
            <a:ext cx="2595106" cy="120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12330784" y="86625"/>
            <a:ext cx="69457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406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1848996" y="86625"/>
            <a:ext cx="69457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381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12037345" y="7722"/>
            <a:ext cx="79837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877" y="0"/>
                </a:moveTo>
                <a:lnTo>
                  <a:pt x="19391" y="2228"/>
                </a:lnTo>
                <a:lnTo>
                  <a:pt x="9356" y="8639"/>
                </a:lnTo>
                <a:lnTo>
                  <a:pt x="2612" y="18416"/>
                </a:lnTo>
                <a:lnTo>
                  <a:pt x="0" y="30746"/>
                </a:lnTo>
                <a:lnTo>
                  <a:pt x="2234" y="43674"/>
                </a:lnTo>
                <a:lnTo>
                  <a:pt x="8913" y="53968"/>
                </a:lnTo>
                <a:lnTo>
                  <a:pt x="19143" y="60729"/>
                </a:lnTo>
                <a:lnTo>
                  <a:pt x="32029" y="63055"/>
                </a:lnTo>
                <a:lnTo>
                  <a:pt x="44410" y="60530"/>
                </a:lnTo>
                <a:lnTo>
                  <a:pt x="54248" y="53870"/>
                </a:lnTo>
                <a:lnTo>
                  <a:pt x="60732" y="43899"/>
                </a:lnTo>
                <a:lnTo>
                  <a:pt x="63055" y="31445"/>
                </a:lnTo>
                <a:lnTo>
                  <a:pt x="60677" y="19011"/>
                </a:lnTo>
                <a:lnTo>
                  <a:pt x="54143" y="9078"/>
                </a:lnTo>
                <a:lnTo>
                  <a:pt x="44271" y="2468"/>
                </a:lnTo>
                <a:lnTo>
                  <a:pt x="31877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11890140" y="0"/>
            <a:ext cx="81432" cy="34290"/>
          </a:xfrm>
          <a:custGeom>
            <a:avLst/>
            <a:gdLst/>
            <a:ahLst/>
            <a:cxnLst/>
            <a:rect l="l" t="t" r="r" b="b"/>
            <a:pathLst>
              <a:path w="64770" h="34290">
                <a:moveTo>
                  <a:pt x="64130" y="0"/>
                </a:moveTo>
                <a:lnTo>
                  <a:pt x="302" y="0"/>
                </a:lnTo>
                <a:lnTo>
                  <a:pt x="0" y="1490"/>
                </a:lnTo>
                <a:lnTo>
                  <a:pt x="2330" y="13873"/>
                </a:lnTo>
                <a:lnTo>
                  <a:pt x="8836" y="24009"/>
                </a:lnTo>
                <a:lnTo>
                  <a:pt x="18641" y="30985"/>
                </a:lnTo>
                <a:lnTo>
                  <a:pt x="30873" y="33888"/>
                </a:lnTo>
                <a:lnTo>
                  <a:pt x="43749" y="31888"/>
                </a:lnTo>
                <a:lnTo>
                  <a:pt x="54349" y="25355"/>
                </a:lnTo>
                <a:lnTo>
                  <a:pt x="61634" y="15262"/>
                </a:lnTo>
                <a:lnTo>
                  <a:pt x="64566" y="2583"/>
                </a:lnTo>
                <a:lnTo>
                  <a:pt x="64130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12372511" y="0"/>
            <a:ext cx="80635" cy="30480"/>
          </a:xfrm>
          <a:custGeom>
            <a:avLst/>
            <a:gdLst/>
            <a:ahLst/>
            <a:cxnLst/>
            <a:rect l="l" t="t" r="r" b="b"/>
            <a:pathLst>
              <a:path w="64134" h="30480">
                <a:moveTo>
                  <a:pt x="63735" y="0"/>
                </a:moveTo>
                <a:lnTo>
                  <a:pt x="0" y="0"/>
                </a:lnTo>
                <a:lnTo>
                  <a:pt x="1755" y="10191"/>
                </a:lnTo>
                <a:lnTo>
                  <a:pt x="8448" y="20666"/>
                </a:lnTo>
                <a:lnTo>
                  <a:pt x="18652" y="27763"/>
                </a:lnTo>
                <a:lnTo>
                  <a:pt x="31394" y="30479"/>
                </a:lnTo>
                <a:lnTo>
                  <a:pt x="44208" y="28092"/>
                </a:lnTo>
                <a:lnTo>
                  <a:pt x="54594" y="21261"/>
                </a:lnTo>
                <a:lnTo>
                  <a:pt x="61555" y="10964"/>
                </a:lnTo>
                <a:lnTo>
                  <a:pt x="63735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12180117" y="46013"/>
            <a:ext cx="7824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2524" y="0"/>
                </a:moveTo>
                <a:lnTo>
                  <a:pt x="20113" y="1886"/>
                </a:lnTo>
                <a:lnTo>
                  <a:pt x="9852" y="8174"/>
                </a:lnTo>
                <a:lnTo>
                  <a:pt x="2795" y="17893"/>
                </a:lnTo>
                <a:lnTo>
                  <a:pt x="0" y="30073"/>
                </a:lnTo>
                <a:lnTo>
                  <a:pt x="2055" y="41996"/>
                </a:lnTo>
                <a:lnTo>
                  <a:pt x="8210" y="51893"/>
                </a:lnTo>
                <a:lnTo>
                  <a:pt x="17566" y="58793"/>
                </a:lnTo>
                <a:lnTo>
                  <a:pt x="29222" y="61722"/>
                </a:lnTo>
                <a:lnTo>
                  <a:pt x="41636" y="59846"/>
                </a:lnTo>
                <a:lnTo>
                  <a:pt x="51901" y="53559"/>
                </a:lnTo>
                <a:lnTo>
                  <a:pt x="58962" y="43837"/>
                </a:lnTo>
                <a:lnTo>
                  <a:pt x="61760" y="31661"/>
                </a:lnTo>
                <a:lnTo>
                  <a:pt x="59704" y="19741"/>
                </a:lnTo>
                <a:lnTo>
                  <a:pt x="53547" y="9839"/>
                </a:lnTo>
                <a:lnTo>
                  <a:pt x="44188" y="2932"/>
                </a:lnTo>
                <a:lnTo>
                  <a:pt x="3252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12519946" y="8371"/>
            <a:ext cx="69457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774" y="0"/>
                </a:moveTo>
                <a:lnTo>
                  <a:pt x="17175" y="1932"/>
                </a:lnTo>
                <a:lnTo>
                  <a:pt x="8472" y="7467"/>
                </a:lnTo>
                <a:lnTo>
                  <a:pt x="2477" y="15841"/>
                </a:lnTo>
                <a:lnTo>
                  <a:pt x="0" y="26288"/>
                </a:lnTo>
                <a:lnTo>
                  <a:pt x="1774" y="37357"/>
                </a:lnTo>
                <a:lnTo>
                  <a:pt x="7461" y="46416"/>
                </a:lnTo>
                <a:lnTo>
                  <a:pt x="16205" y="52569"/>
                </a:lnTo>
                <a:lnTo>
                  <a:pt x="27152" y="54914"/>
                </a:lnTo>
                <a:lnTo>
                  <a:pt x="37750" y="52977"/>
                </a:lnTo>
                <a:lnTo>
                  <a:pt x="46448" y="47442"/>
                </a:lnTo>
                <a:lnTo>
                  <a:pt x="52439" y="39071"/>
                </a:lnTo>
                <a:lnTo>
                  <a:pt x="54914" y="28625"/>
                </a:lnTo>
                <a:lnTo>
                  <a:pt x="53145" y="17548"/>
                </a:lnTo>
                <a:lnTo>
                  <a:pt x="47459" y="8483"/>
                </a:lnTo>
                <a:lnTo>
                  <a:pt x="38716" y="2333"/>
                </a:lnTo>
                <a:lnTo>
                  <a:pt x="2777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11703961" y="53902"/>
            <a:ext cx="67063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073" y="0"/>
                </a:moveTo>
                <a:lnTo>
                  <a:pt x="16166" y="2250"/>
                </a:lnTo>
                <a:lnTo>
                  <a:pt x="7864" y="8040"/>
                </a:lnTo>
                <a:lnTo>
                  <a:pt x="2148" y="16385"/>
                </a:lnTo>
                <a:lnTo>
                  <a:pt x="0" y="26301"/>
                </a:lnTo>
                <a:lnTo>
                  <a:pt x="2061" y="36227"/>
                </a:lnTo>
                <a:lnTo>
                  <a:pt x="7710" y="44616"/>
                </a:lnTo>
                <a:lnTo>
                  <a:pt x="15971" y="50474"/>
                </a:lnTo>
                <a:lnTo>
                  <a:pt x="25869" y="52806"/>
                </a:lnTo>
                <a:lnTo>
                  <a:pt x="36236" y="50734"/>
                </a:lnTo>
                <a:lnTo>
                  <a:pt x="44929" y="44761"/>
                </a:lnTo>
                <a:lnTo>
                  <a:pt x="50826" y="36025"/>
                </a:lnTo>
                <a:lnTo>
                  <a:pt x="52806" y="25666"/>
                </a:lnTo>
                <a:lnTo>
                  <a:pt x="50372" y="15776"/>
                </a:lnTo>
                <a:lnTo>
                  <a:pt x="44430" y="7556"/>
                </a:lnTo>
                <a:lnTo>
                  <a:pt x="35993" y="1974"/>
                </a:lnTo>
                <a:lnTo>
                  <a:pt x="2607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11565346" y="18918"/>
            <a:ext cx="59878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152" y="0"/>
                </a:moveTo>
                <a:lnTo>
                  <a:pt x="14428" y="2023"/>
                </a:lnTo>
                <a:lnTo>
                  <a:pt x="7132" y="7070"/>
                </a:lnTo>
                <a:lnTo>
                  <a:pt x="2058" y="14351"/>
                </a:lnTo>
                <a:lnTo>
                  <a:pt x="0" y="23075"/>
                </a:lnTo>
                <a:lnTo>
                  <a:pt x="1683" y="32292"/>
                </a:lnTo>
                <a:lnTo>
                  <a:pt x="6750" y="40047"/>
                </a:lnTo>
                <a:lnTo>
                  <a:pt x="14312" y="45419"/>
                </a:lnTo>
                <a:lnTo>
                  <a:pt x="23482" y="47485"/>
                </a:lnTo>
                <a:lnTo>
                  <a:pt x="32685" y="45633"/>
                </a:lnTo>
                <a:lnTo>
                  <a:pt x="40355" y="40430"/>
                </a:lnTo>
                <a:lnTo>
                  <a:pt x="45590" y="32779"/>
                </a:lnTo>
                <a:lnTo>
                  <a:pt x="47485" y="23583"/>
                </a:lnTo>
                <a:lnTo>
                  <a:pt x="45447" y="14407"/>
                </a:lnTo>
                <a:lnTo>
                  <a:pt x="40100" y="6824"/>
                </a:lnTo>
                <a:lnTo>
                  <a:pt x="32361" y="1725"/>
                </a:lnTo>
                <a:lnTo>
                  <a:pt x="2315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11419921" y="3"/>
            <a:ext cx="58281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078" y="0"/>
                </a:moveTo>
                <a:lnTo>
                  <a:pt x="1078" y="0"/>
                </a:lnTo>
                <a:lnTo>
                  <a:pt x="0" y="4596"/>
                </a:lnTo>
                <a:lnTo>
                  <a:pt x="1837" y="13695"/>
                </a:lnTo>
                <a:lnTo>
                  <a:pt x="7102" y="21303"/>
                </a:lnTo>
                <a:lnTo>
                  <a:pt x="14791" y="26434"/>
                </a:lnTo>
                <a:lnTo>
                  <a:pt x="23901" y="28104"/>
                </a:lnTo>
                <a:lnTo>
                  <a:pt x="32523" y="25926"/>
                </a:lnTo>
                <a:lnTo>
                  <a:pt x="39660" y="20703"/>
                </a:lnTo>
                <a:lnTo>
                  <a:pt x="44480" y="13313"/>
                </a:lnTo>
                <a:lnTo>
                  <a:pt x="46151" y="4634"/>
                </a:lnTo>
                <a:lnTo>
                  <a:pt x="4507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bk object 47"/>
          <p:cNvSpPr/>
          <p:nvPr/>
        </p:nvSpPr>
        <p:spPr>
          <a:xfrm>
            <a:off x="12870658" y="0"/>
            <a:ext cx="47104" cy="158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354" y="0"/>
                </a:moveTo>
                <a:lnTo>
                  <a:pt x="0" y="0"/>
                </a:lnTo>
                <a:lnTo>
                  <a:pt x="481" y="2761"/>
                </a:lnTo>
                <a:lnTo>
                  <a:pt x="5141" y="8964"/>
                </a:lnTo>
                <a:lnTo>
                  <a:pt x="13106" y="13205"/>
                </a:lnTo>
                <a:lnTo>
                  <a:pt x="24476" y="15670"/>
                </a:lnTo>
                <a:lnTo>
                  <a:pt x="28388" y="10082"/>
                </a:lnTo>
                <a:lnTo>
                  <a:pt x="36897" y="3097"/>
                </a:lnTo>
                <a:lnTo>
                  <a:pt x="3735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bk object 48"/>
          <p:cNvSpPr/>
          <p:nvPr/>
        </p:nvSpPr>
        <p:spPr>
          <a:xfrm>
            <a:off x="12675882" y="54178"/>
            <a:ext cx="51096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19913" y="0"/>
                </a:moveTo>
                <a:lnTo>
                  <a:pt x="11656" y="608"/>
                </a:lnTo>
                <a:lnTo>
                  <a:pt x="5322" y="4584"/>
                </a:lnTo>
                <a:lnTo>
                  <a:pt x="1305" y="11237"/>
                </a:lnTo>
                <a:lnTo>
                  <a:pt x="0" y="19875"/>
                </a:lnTo>
                <a:lnTo>
                  <a:pt x="1499" y="27778"/>
                </a:lnTo>
                <a:lnTo>
                  <a:pt x="5454" y="33815"/>
                </a:lnTo>
                <a:lnTo>
                  <a:pt x="11562" y="37683"/>
                </a:lnTo>
                <a:lnTo>
                  <a:pt x="19519" y="39077"/>
                </a:lnTo>
                <a:lnTo>
                  <a:pt x="27857" y="37567"/>
                </a:lnTo>
                <a:lnTo>
                  <a:pt x="34035" y="32870"/>
                </a:lnTo>
                <a:lnTo>
                  <a:pt x="38232" y="24883"/>
                </a:lnTo>
                <a:lnTo>
                  <a:pt x="40627" y="13500"/>
                </a:lnTo>
                <a:lnTo>
                  <a:pt x="35039" y="9639"/>
                </a:lnTo>
                <a:lnTo>
                  <a:pt x="27990" y="1155"/>
                </a:lnTo>
                <a:lnTo>
                  <a:pt x="1991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bk object 49"/>
          <p:cNvSpPr/>
          <p:nvPr/>
        </p:nvSpPr>
        <p:spPr>
          <a:xfrm>
            <a:off x="11308452" y="3"/>
            <a:ext cx="2134838" cy="606425"/>
          </a:xfrm>
          <a:custGeom>
            <a:avLst/>
            <a:gdLst/>
            <a:ahLst/>
            <a:cxnLst/>
            <a:rect l="l" t="t" r="r" b="b"/>
            <a:pathLst>
              <a:path w="1697990" h="606425">
                <a:moveTo>
                  <a:pt x="1697585" y="0"/>
                </a:moveTo>
                <a:lnTo>
                  <a:pt x="1272370" y="0"/>
                </a:lnTo>
                <a:lnTo>
                  <a:pt x="0" y="606286"/>
                </a:lnTo>
                <a:lnTo>
                  <a:pt x="1697585" y="29148"/>
                </a:lnTo>
                <a:lnTo>
                  <a:pt x="1697585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0" name="bk object 50"/>
          <p:cNvSpPr/>
          <p:nvPr/>
        </p:nvSpPr>
        <p:spPr>
          <a:xfrm>
            <a:off x="2989670" y="0"/>
            <a:ext cx="7606281" cy="1208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1" name="bk object 51"/>
          <p:cNvSpPr/>
          <p:nvPr/>
        </p:nvSpPr>
        <p:spPr>
          <a:xfrm>
            <a:off x="11982326" y="52821"/>
            <a:ext cx="1461016" cy="309880"/>
          </a:xfrm>
          <a:custGeom>
            <a:avLst/>
            <a:gdLst/>
            <a:ahLst/>
            <a:cxnLst/>
            <a:rect l="l" t="t" r="r" b="b"/>
            <a:pathLst>
              <a:path w="1162050" h="309880">
                <a:moveTo>
                  <a:pt x="1161603" y="0"/>
                </a:moveTo>
                <a:lnTo>
                  <a:pt x="0" y="309818"/>
                </a:lnTo>
                <a:lnTo>
                  <a:pt x="1161603" y="148445"/>
                </a:lnTo>
                <a:lnTo>
                  <a:pt x="1161603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2" name="bk object 52"/>
          <p:cNvSpPr/>
          <p:nvPr/>
        </p:nvSpPr>
        <p:spPr>
          <a:xfrm>
            <a:off x="12717891" y="426449"/>
            <a:ext cx="724919" cy="151765"/>
          </a:xfrm>
          <a:custGeom>
            <a:avLst/>
            <a:gdLst/>
            <a:ahLst/>
            <a:cxnLst/>
            <a:rect l="l" t="t" r="r" b="b"/>
            <a:pathLst>
              <a:path w="576579" h="151765">
                <a:moveTo>
                  <a:pt x="576556" y="0"/>
                </a:moveTo>
                <a:lnTo>
                  <a:pt x="0" y="151320"/>
                </a:lnTo>
                <a:lnTo>
                  <a:pt x="576556" y="67246"/>
                </a:lnTo>
                <a:lnTo>
                  <a:pt x="576556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3" name="bk object 53"/>
          <p:cNvSpPr/>
          <p:nvPr/>
        </p:nvSpPr>
        <p:spPr>
          <a:xfrm>
            <a:off x="12087768" y="1088157"/>
            <a:ext cx="1355631" cy="118110"/>
          </a:xfrm>
          <a:custGeom>
            <a:avLst/>
            <a:gdLst/>
            <a:ahLst/>
            <a:cxnLst/>
            <a:rect l="l" t="t" r="r" b="b"/>
            <a:pathLst>
              <a:path w="1078229" h="118109">
                <a:moveTo>
                  <a:pt x="1077738" y="0"/>
                </a:moveTo>
                <a:lnTo>
                  <a:pt x="0" y="117859"/>
                </a:lnTo>
                <a:lnTo>
                  <a:pt x="1077738" y="117859"/>
                </a:lnTo>
                <a:lnTo>
                  <a:pt x="1077738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EEF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6"/>
            <a:ext cx="584837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35408" y="1485506"/>
            <a:ext cx="57498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16A2D"/>
                </a:solidFill>
                <a:latin typeface="UTM Cookies"/>
                <a:cs typeface="UTM Cookie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EEF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49" y="512506"/>
            <a:ext cx="123204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EEF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659" y="1703645"/>
            <a:ext cx="125232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21073" y="7204881"/>
            <a:ext cx="2770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14042"/>
                </a:solidFill>
                <a:latin typeface="Myriad Pro"/>
                <a:cs typeface="Myriad Pro"/>
              </a:defRPr>
            </a:lvl1pPr>
          </a:lstStyle>
          <a:p>
            <a:pPr marL="109855">
              <a:spcBef>
                <a:spcPts val="85"/>
              </a:spcBef>
            </a:pPr>
            <a:fld id="{81D60167-4931-47E6-BA6A-407CBD079E47}" type="slidenum">
              <a:rPr lang="en-US" smtClean="0"/>
              <a:pPr marL="109855">
                <a:spcBef>
                  <a:spcPts val="85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.cf/2FE9P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037EC-1B80-4745-9DAB-03BA0B76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17" y="-404"/>
            <a:ext cx="10756900" cy="75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1D4EB-8A37-459D-9897-2AF200E3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1375571" y="3"/>
            <a:ext cx="10693475" cy="75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3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A93E7-B0FD-45A7-B535-A9319BA6C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"/>
          <a:stretch/>
        </p:blipFill>
        <p:spPr>
          <a:xfrm>
            <a:off x="1363685" y="-27295"/>
            <a:ext cx="10705284" cy="75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27585-0637-4DF6-9A15-138069BD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38" y="0"/>
            <a:ext cx="1064686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7C516-355E-4AC5-97E4-54CC59A04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" r="988"/>
          <a:stretch/>
        </p:blipFill>
        <p:spPr>
          <a:xfrm>
            <a:off x="1464469" y="0"/>
            <a:ext cx="1049097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AE77D-BACB-4F6B-BF86-0D1C01D51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" r="805"/>
          <a:stretch/>
        </p:blipFill>
        <p:spPr>
          <a:xfrm>
            <a:off x="1446663" y="20226"/>
            <a:ext cx="10536071" cy="75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E71AB-9F7B-4308-93C6-309785F7F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/>
          <a:stretch/>
        </p:blipFill>
        <p:spPr>
          <a:xfrm>
            <a:off x="1460309" y="17376"/>
            <a:ext cx="10608659" cy="75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5569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E8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5374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19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DDA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180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19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4B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4986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19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C6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4791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19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4597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27B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403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A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208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A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4014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16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3820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DE1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626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419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B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3237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407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63030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1F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8154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58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7960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136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7766" y="0"/>
            <a:ext cx="629920" cy="107950"/>
          </a:xfrm>
          <a:custGeom>
            <a:avLst/>
            <a:gdLst/>
            <a:ahLst/>
            <a:cxnLst/>
            <a:rect l="l" t="t" r="r" b="b"/>
            <a:pathLst>
              <a:path w="629920" h="107950">
                <a:moveTo>
                  <a:pt x="0" y="107950"/>
                </a:moveTo>
                <a:lnTo>
                  <a:pt x="629805" y="107950"/>
                </a:lnTo>
                <a:lnTo>
                  <a:pt x="62980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134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90529" y="447499"/>
            <a:ext cx="977747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algn="ctr"/>
            <a:r>
              <a:rPr sz="3200" spc="-25" dirty="0"/>
              <a:t>TÀI </a:t>
            </a:r>
            <a:r>
              <a:rPr sz="3200" spc="30" dirty="0"/>
              <a:t>LIỆU THAM </a:t>
            </a:r>
            <a:r>
              <a:rPr sz="3200" spc="15" dirty="0"/>
              <a:t>KHẢO</a:t>
            </a:r>
            <a:br>
              <a:rPr lang="en-US" sz="3200" spc="15" dirty="0"/>
            </a:br>
            <a:r>
              <a:rPr lang="en-US" sz="3200" dirty="0"/>
              <a:t>MỘT SỐ </a:t>
            </a:r>
            <a:r>
              <a:rPr sz="3200" spc="25" dirty="0"/>
              <a:t>MỤC </a:t>
            </a:r>
            <a:r>
              <a:rPr sz="3200" spc="30" dirty="0"/>
              <a:t>TIÊU </a:t>
            </a:r>
            <a:r>
              <a:rPr sz="3200" spc="-15" dirty="0"/>
              <a:t>PHÁT </a:t>
            </a:r>
            <a:r>
              <a:rPr sz="3200" spc="30" dirty="0"/>
              <a:t>TRIỂN </a:t>
            </a:r>
            <a:r>
              <a:rPr sz="3200" spc="25" dirty="0"/>
              <a:t>BỀN</a:t>
            </a:r>
            <a:r>
              <a:rPr sz="3200" spc="-125" dirty="0"/>
              <a:t> </a:t>
            </a:r>
            <a:r>
              <a:rPr sz="3200" spc="40" dirty="0"/>
              <a:t>VỮNG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7AEA62-E820-4BEE-BC04-4E0C47A2FB30}"/>
              </a:ext>
            </a:extLst>
          </p:cNvPr>
          <p:cNvGrpSpPr/>
          <p:nvPr/>
        </p:nvGrpSpPr>
        <p:grpSpPr>
          <a:xfrm>
            <a:off x="3210655" y="2333625"/>
            <a:ext cx="2148840" cy="2148840"/>
            <a:chOff x="470095" y="2333625"/>
            <a:chExt cx="2115820" cy="2192910"/>
          </a:xfrm>
        </p:grpSpPr>
        <p:sp>
          <p:nvSpPr>
            <p:cNvPr id="25" name="object 25"/>
            <p:cNvSpPr/>
            <p:nvPr/>
          </p:nvSpPr>
          <p:spPr>
            <a:xfrm>
              <a:off x="470095" y="2333625"/>
              <a:ext cx="2115820" cy="2192910"/>
            </a:xfrm>
            <a:custGeom>
              <a:avLst/>
              <a:gdLst/>
              <a:ahLst/>
              <a:cxnLst/>
              <a:rect l="l" t="t" r="r" b="b"/>
              <a:pathLst>
                <a:path w="2115820" h="2115820">
                  <a:moveTo>
                    <a:pt x="2115705" y="2115769"/>
                  </a:moveTo>
                  <a:lnTo>
                    <a:pt x="0" y="2115769"/>
                  </a:lnTo>
                  <a:lnTo>
                    <a:pt x="0" y="0"/>
                  </a:lnTo>
                  <a:lnTo>
                    <a:pt x="2115705" y="0"/>
                  </a:lnTo>
                  <a:lnTo>
                    <a:pt x="2115705" y="2115769"/>
                  </a:lnTo>
                  <a:close/>
                </a:path>
              </a:pathLst>
            </a:custGeom>
            <a:solidFill>
              <a:srgbClr val="FCC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1816" y="2473515"/>
              <a:ext cx="180340" cy="426720"/>
            </a:xfrm>
            <a:custGeom>
              <a:avLst/>
              <a:gdLst/>
              <a:ahLst/>
              <a:cxnLst/>
              <a:rect l="l" t="t" r="r" b="b"/>
              <a:pathLst>
                <a:path w="180340" h="426719">
                  <a:moveTo>
                    <a:pt x="179959" y="0"/>
                  </a:moveTo>
                  <a:lnTo>
                    <a:pt x="0" y="0"/>
                  </a:lnTo>
                  <a:lnTo>
                    <a:pt x="0" y="58534"/>
                  </a:lnTo>
                  <a:lnTo>
                    <a:pt x="110756" y="58534"/>
                  </a:lnTo>
                  <a:lnTo>
                    <a:pt x="15074" y="426592"/>
                  </a:lnTo>
                  <a:lnTo>
                    <a:pt x="86220" y="426592"/>
                  </a:lnTo>
                  <a:lnTo>
                    <a:pt x="179959" y="66078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3370" y="3321291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4" h="620394">
                  <a:moveTo>
                    <a:pt x="310057" y="0"/>
                  </a:moveTo>
                  <a:lnTo>
                    <a:pt x="264241" y="3362"/>
                  </a:lnTo>
                  <a:lnTo>
                    <a:pt x="220511" y="13129"/>
                  </a:lnTo>
                  <a:lnTo>
                    <a:pt x="179347" y="28821"/>
                  </a:lnTo>
                  <a:lnTo>
                    <a:pt x="141230" y="49958"/>
                  </a:lnTo>
                  <a:lnTo>
                    <a:pt x="106639" y="76060"/>
                  </a:lnTo>
                  <a:lnTo>
                    <a:pt x="76054" y="106648"/>
                  </a:lnTo>
                  <a:lnTo>
                    <a:pt x="49953" y="141242"/>
                  </a:lnTo>
                  <a:lnTo>
                    <a:pt x="28818" y="179363"/>
                  </a:lnTo>
                  <a:lnTo>
                    <a:pt x="13128" y="220529"/>
                  </a:lnTo>
                  <a:lnTo>
                    <a:pt x="3361" y="264263"/>
                  </a:lnTo>
                  <a:lnTo>
                    <a:pt x="0" y="310083"/>
                  </a:lnTo>
                  <a:lnTo>
                    <a:pt x="3361" y="355921"/>
                  </a:lnTo>
                  <a:lnTo>
                    <a:pt x="13128" y="399667"/>
                  </a:lnTo>
                  <a:lnTo>
                    <a:pt x="28818" y="440843"/>
                  </a:lnTo>
                  <a:lnTo>
                    <a:pt x="49953" y="478968"/>
                  </a:lnTo>
                  <a:lnTo>
                    <a:pt x="76054" y="513564"/>
                  </a:lnTo>
                  <a:lnTo>
                    <a:pt x="106639" y="544153"/>
                  </a:lnTo>
                  <a:lnTo>
                    <a:pt x="141230" y="570254"/>
                  </a:lnTo>
                  <a:lnTo>
                    <a:pt x="179347" y="591388"/>
                  </a:lnTo>
                  <a:lnTo>
                    <a:pt x="220511" y="607078"/>
                  </a:lnTo>
                  <a:lnTo>
                    <a:pt x="264241" y="616843"/>
                  </a:lnTo>
                  <a:lnTo>
                    <a:pt x="310057" y="620204"/>
                  </a:lnTo>
                  <a:lnTo>
                    <a:pt x="355877" y="616843"/>
                  </a:lnTo>
                  <a:lnTo>
                    <a:pt x="399609" y="607078"/>
                  </a:lnTo>
                  <a:lnTo>
                    <a:pt x="440773" y="591388"/>
                  </a:lnTo>
                  <a:lnTo>
                    <a:pt x="478890" y="570254"/>
                  </a:lnTo>
                  <a:lnTo>
                    <a:pt x="513481" y="544153"/>
                  </a:lnTo>
                  <a:lnTo>
                    <a:pt x="544065" y="513564"/>
                  </a:lnTo>
                  <a:lnTo>
                    <a:pt x="570165" y="478968"/>
                  </a:lnTo>
                  <a:lnTo>
                    <a:pt x="575698" y="468985"/>
                  </a:lnTo>
                  <a:lnTo>
                    <a:pt x="310108" y="468985"/>
                  </a:lnTo>
                  <a:lnTo>
                    <a:pt x="267241" y="463225"/>
                  </a:lnTo>
                  <a:lnTo>
                    <a:pt x="228717" y="446968"/>
                  </a:lnTo>
                  <a:lnTo>
                    <a:pt x="196075" y="421751"/>
                  </a:lnTo>
                  <a:lnTo>
                    <a:pt x="170854" y="389111"/>
                  </a:lnTo>
                  <a:lnTo>
                    <a:pt x="154593" y="350584"/>
                  </a:lnTo>
                  <a:lnTo>
                    <a:pt x="148831" y="307708"/>
                  </a:lnTo>
                  <a:lnTo>
                    <a:pt x="157303" y="255964"/>
                  </a:lnTo>
                  <a:lnTo>
                    <a:pt x="180870" y="211189"/>
                  </a:lnTo>
                  <a:lnTo>
                    <a:pt x="216757" y="176161"/>
                  </a:lnTo>
                  <a:lnTo>
                    <a:pt x="262191" y="153657"/>
                  </a:lnTo>
                  <a:lnTo>
                    <a:pt x="287096" y="153657"/>
                  </a:lnTo>
                  <a:lnTo>
                    <a:pt x="287096" y="122504"/>
                  </a:lnTo>
                  <a:lnTo>
                    <a:pt x="288914" y="114758"/>
                  </a:lnTo>
                  <a:lnTo>
                    <a:pt x="293868" y="107786"/>
                  </a:lnTo>
                  <a:lnTo>
                    <a:pt x="301208" y="102749"/>
                  </a:lnTo>
                  <a:lnTo>
                    <a:pt x="310184" y="100812"/>
                  </a:lnTo>
                  <a:lnTo>
                    <a:pt x="538230" y="100812"/>
                  </a:lnTo>
                  <a:lnTo>
                    <a:pt x="513481" y="76060"/>
                  </a:lnTo>
                  <a:lnTo>
                    <a:pt x="478890" y="49958"/>
                  </a:lnTo>
                  <a:lnTo>
                    <a:pt x="440773" y="28821"/>
                  </a:lnTo>
                  <a:lnTo>
                    <a:pt x="399609" y="13129"/>
                  </a:lnTo>
                  <a:lnTo>
                    <a:pt x="355877" y="3362"/>
                  </a:lnTo>
                  <a:lnTo>
                    <a:pt x="310057" y="0"/>
                  </a:lnTo>
                  <a:close/>
                </a:path>
                <a:path w="620394" h="620394">
                  <a:moveTo>
                    <a:pt x="577005" y="153581"/>
                  </a:moveTo>
                  <a:lnTo>
                    <a:pt x="357771" y="153581"/>
                  </a:lnTo>
                  <a:lnTo>
                    <a:pt x="403292" y="176040"/>
                  </a:lnTo>
                  <a:lnTo>
                    <a:pt x="439270" y="211075"/>
                  </a:lnTo>
                  <a:lnTo>
                    <a:pt x="462909" y="255895"/>
                  </a:lnTo>
                  <a:lnTo>
                    <a:pt x="471411" y="307708"/>
                  </a:lnTo>
                  <a:lnTo>
                    <a:pt x="465649" y="350584"/>
                  </a:lnTo>
                  <a:lnTo>
                    <a:pt x="449389" y="389111"/>
                  </a:lnTo>
                  <a:lnTo>
                    <a:pt x="424168" y="421751"/>
                  </a:lnTo>
                  <a:lnTo>
                    <a:pt x="391523" y="446968"/>
                  </a:lnTo>
                  <a:lnTo>
                    <a:pt x="352991" y="463225"/>
                  </a:lnTo>
                  <a:lnTo>
                    <a:pt x="310108" y="468985"/>
                  </a:lnTo>
                  <a:lnTo>
                    <a:pt x="575698" y="468985"/>
                  </a:lnTo>
                  <a:lnTo>
                    <a:pt x="591299" y="440843"/>
                  </a:lnTo>
                  <a:lnTo>
                    <a:pt x="606988" y="399667"/>
                  </a:lnTo>
                  <a:lnTo>
                    <a:pt x="616753" y="355921"/>
                  </a:lnTo>
                  <a:lnTo>
                    <a:pt x="620115" y="310083"/>
                  </a:lnTo>
                  <a:lnTo>
                    <a:pt x="616753" y="264263"/>
                  </a:lnTo>
                  <a:lnTo>
                    <a:pt x="606988" y="220529"/>
                  </a:lnTo>
                  <a:lnTo>
                    <a:pt x="591299" y="179363"/>
                  </a:lnTo>
                  <a:lnTo>
                    <a:pt x="577005" y="153581"/>
                  </a:lnTo>
                  <a:close/>
                </a:path>
                <a:path w="620394" h="620394">
                  <a:moveTo>
                    <a:pt x="287096" y="153657"/>
                  </a:moveTo>
                  <a:lnTo>
                    <a:pt x="262191" y="153657"/>
                  </a:lnTo>
                  <a:lnTo>
                    <a:pt x="262191" y="213715"/>
                  </a:lnTo>
                  <a:lnTo>
                    <a:pt x="238753" y="229991"/>
                  </a:lnTo>
                  <a:lnTo>
                    <a:pt x="220537" y="251863"/>
                  </a:lnTo>
                  <a:lnTo>
                    <a:pt x="208733" y="278159"/>
                  </a:lnTo>
                  <a:lnTo>
                    <a:pt x="204533" y="307708"/>
                  </a:lnTo>
                  <a:lnTo>
                    <a:pt x="212828" y="348807"/>
                  </a:lnTo>
                  <a:lnTo>
                    <a:pt x="235451" y="382365"/>
                  </a:lnTo>
                  <a:lnTo>
                    <a:pt x="269009" y="404988"/>
                  </a:lnTo>
                  <a:lnTo>
                    <a:pt x="310108" y="413283"/>
                  </a:lnTo>
                  <a:lnTo>
                    <a:pt x="351213" y="404988"/>
                  </a:lnTo>
                  <a:lnTo>
                    <a:pt x="384770" y="382365"/>
                  </a:lnTo>
                  <a:lnTo>
                    <a:pt x="407390" y="348807"/>
                  </a:lnTo>
                  <a:lnTo>
                    <a:pt x="415683" y="307708"/>
                  </a:lnTo>
                  <a:lnTo>
                    <a:pt x="411464" y="278083"/>
                  </a:lnTo>
                  <a:lnTo>
                    <a:pt x="399605" y="251734"/>
                  </a:lnTo>
                  <a:lnTo>
                    <a:pt x="398558" y="250482"/>
                  </a:lnTo>
                  <a:lnTo>
                    <a:pt x="310184" y="250482"/>
                  </a:lnTo>
                  <a:lnTo>
                    <a:pt x="301208" y="248563"/>
                  </a:lnTo>
                  <a:lnTo>
                    <a:pt x="293868" y="243573"/>
                  </a:lnTo>
                  <a:lnTo>
                    <a:pt x="288914" y="236658"/>
                  </a:lnTo>
                  <a:lnTo>
                    <a:pt x="287096" y="228968"/>
                  </a:lnTo>
                  <a:lnTo>
                    <a:pt x="287096" y="153657"/>
                  </a:lnTo>
                  <a:close/>
                </a:path>
                <a:path w="620394" h="620394">
                  <a:moveTo>
                    <a:pt x="538230" y="100812"/>
                  </a:moveTo>
                  <a:lnTo>
                    <a:pt x="310184" y="100812"/>
                  </a:lnTo>
                  <a:lnTo>
                    <a:pt x="319132" y="102749"/>
                  </a:lnTo>
                  <a:lnTo>
                    <a:pt x="326434" y="107786"/>
                  </a:lnTo>
                  <a:lnTo>
                    <a:pt x="331355" y="114758"/>
                  </a:lnTo>
                  <a:lnTo>
                    <a:pt x="333159" y="122504"/>
                  </a:lnTo>
                  <a:lnTo>
                    <a:pt x="333159" y="228968"/>
                  </a:lnTo>
                  <a:lnTo>
                    <a:pt x="331355" y="236658"/>
                  </a:lnTo>
                  <a:lnTo>
                    <a:pt x="326434" y="243573"/>
                  </a:lnTo>
                  <a:lnTo>
                    <a:pt x="319132" y="248563"/>
                  </a:lnTo>
                  <a:lnTo>
                    <a:pt x="310184" y="250482"/>
                  </a:lnTo>
                  <a:lnTo>
                    <a:pt x="398558" y="250482"/>
                  </a:lnTo>
                  <a:lnTo>
                    <a:pt x="381307" y="229836"/>
                  </a:lnTo>
                  <a:lnTo>
                    <a:pt x="357771" y="213563"/>
                  </a:lnTo>
                  <a:lnTo>
                    <a:pt x="357771" y="153581"/>
                  </a:lnTo>
                  <a:lnTo>
                    <a:pt x="577005" y="153581"/>
                  </a:lnTo>
                  <a:lnTo>
                    <a:pt x="570165" y="141242"/>
                  </a:lnTo>
                  <a:lnTo>
                    <a:pt x="544065" y="106648"/>
                  </a:lnTo>
                  <a:lnTo>
                    <a:pt x="538230" y="100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3845" y="3603212"/>
              <a:ext cx="184150" cy="51435"/>
            </a:xfrm>
            <a:custGeom>
              <a:avLst/>
              <a:gdLst/>
              <a:ahLst/>
              <a:cxnLst/>
              <a:rect l="l" t="t" r="r" b="b"/>
              <a:pathLst>
                <a:path w="184150" h="51435">
                  <a:moveTo>
                    <a:pt x="159816" y="0"/>
                  </a:moveTo>
                  <a:lnTo>
                    <a:pt x="24015" y="0"/>
                  </a:lnTo>
                  <a:lnTo>
                    <a:pt x="15430" y="1999"/>
                  </a:lnTo>
                  <a:lnTo>
                    <a:pt x="7712" y="7453"/>
                  </a:lnTo>
                  <a:lnTo>
                    <a:pt x="2141" y="15543"/>
                  </a:lnTo>
                  <a:lnTo>
                    <a:pt x="0" y="25450"/>
                  </a:lnTo>
                  <a:lnTo>
                    <a:pt x="2141" y="35390"/>
                  </a:lnTo>
                  <a:lnTo>
                    <a:pt x="7712" y="43513"/>
                  </a:lnTo>
                  <a:lnTo>
                    <a:pt x="15430" y="48993"/>
                  </a:lnTo>
                  <a:lnTo>
                    <a:pt x="24015" y="51003"/>
                  </a:lnTo>
                  <a:lnTo>
                    <a:pt x="159816" y="51003"/>
                  </a:lnTo>
                  <a:lnTo>
                    <a:pt x="168340" y="48993"/>
                  </a:lnTo>
                  <a:lnTo>
                    <a:pt x="175996" y="43513"/>
                  </a:lnTo>
                  <a:lnTo>
                    <a:pt x="181519" y="35390"/>
                  </a:lnTo>
                  <a:lnTo>
                    <a:pt x="183642" y="25450"/>
                  </a:lnTo>
                  <a:lnTo>
                    <a:pt x="181519" y="15543"/>
                  </a:lnTo>
                  <a:lnTo>
                    <a:pt x="175996" y="7453"/>
                  </a:lnTo>
                  <a:lnTo>
                    <a:pt x="168340" y="1999"/>
                  </a:lnTo>
                  <a:lnTo>
                    <a:pt x="159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9524" y="3603212"/>
              <a:ext cx="184150" cy="51435"/>
            </a:xfrm>
            <a:custGeom>
              <a:avLst/>
              <a:gdLst/>
              <a:ahLst/>
              <a:cxnLst/>
              <a:rect l="l" t="t" r="r" b="b"/>
              <a:pathLst>
                <a:path w="184150" h="51435">
                  <a:moveTo>
                    <a:pt x="159804" y="0"/>
                  </a:moveTo>
                  <a:lnTo>
                    <a:pt x="24003" y="0"/>
                  </a:lnTo>
                  <a:lnTo>
                    <a:pt x="15430" y="1999"/>
                  </a:lnTo>
                  <a:lnTo>
                    <a:pt x="7715" y="7453"/>
                  </a:lnTo>
                  <a:lnTo>
                    <a:pt x="2143" y="15543"/>
                  </a:lnTo>
                  <a:lnTo>
                    <a:pt x="0" y="25450"/>
                  </a:lnTo>
                  <a:lnTo>
                    <a:pt x="2143" y="35390"/>
                  </a:lnTo>
                  <a:lnTo>
                    <a:pt x="7715" y="43513"/>
                  </a:lnTo>
                  <a:lnTo>
                    <a:pt x="15430" y="48993"/>
                  </a:lnTo>
                  <a:lnTo>
                    <a:pt x="24003" y="51003"/>
                  </a:lnTo>
                  <a:lnTo>
                    <a:pt x="159804" y="51003"/>
                  </a:lnTo>
                  <a:lnTo>
                    <a:pt x="168327" y="48993"/>
                  </a:lnTo>
                  <a:lnTo>
                    <a:pt x="175983" y="43513"/>
                  </a:lnTo>
                  <a:lnTo>
                    <a:pt x="181506" y="35390"/>
                  </a:lnTo>
                  <a:lnTo>
                    <a:pt x="183629" y="25450"/>
                  </a:lnTo>
                  <a:lnTo>
                    <a:pt x="181506" y="15543"/>
                  </a:lnTo>
                  <a:lnTo>
                    <a:pt x="175983" y="7453"/>
                  </a:lnTo>
                  <a:lnTo>
                    <a:pt x="168327" y="1999"/>
                  </a:lnTo>
                  <a:lnTo>
                    <a:pt x="159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8005" y="3089065"/>
              <a:ext cx="51435" cy="184150"/>
            </a:xfrm>
            <a:custGeom>
              <a:avLst/>
              <a:gdLst/>
              <a:ahLst/>
              <a:cxnLst/>
              <a:rect l="l" t="t" r="r" b="b"/>
              <a:pathLst>
                <a:path w="51434" h="184150">
                  <a:moveTo>
                    <a:pt x="25552" y="0"/>
                  </a:moveTo>
                  <a:lnTo>
                    <a:pt x="15618" y="2139"/>
                  </a:lnTo>
                  <a:lnTo>
                    <a:pt x="7494" y="7705"/>
                  </a:lnTo>
                  <a:lnTo>
                    <a:pt x="2011" y="15419"/>
                  </a:lnTo>
                  <a:lnTo>
                    <a:pt x="0" y="24003"/>
                  </a:lnTo>
                  <a:lnTo>
                    <a:pt x="0" y="159829"/>
                  </a:lnTo>
                  <a:lnTo>
                    <a:pt x="2011" y="168332"/>
                  </a:lnTo>
                  <a:lnTo>
                    <a:pt x="7494" y="175982"/>
                  </a:lnTo>
                  <a:lnTo>
                    <a:pt x="15618" y="181505"/>
                  </a:lnTo>
                  <a:lnTo>
                    <a:pt x="25552" y="183629"/>
                  </a:lnTo>
                  <a:lnTo>
                    <a:pt x="35440" y="181505"/>
                  </a:lnTo>
                  <a:lnTo>
                    <a:pt x="43522" y="175982"/>
                  </a:lnTo>
                  <a:lnTo>
                    <a:pt x="48976" y="168332"/>
                  </a:lnTo>
                  <a:lnTo>
                    <a:pt x="50977" y="159829"/>
                  </a:lnTo>
                  <a:lnTo>
                    <a:pt x="50977" y="24003"/>
                  </a:lnTo>
                  <a:lnTo>
                    <a:pt x="48976" y="15419"/>
                  </a:lnTo>
                  <a:lnTo>
                    <a:pt x="43522" y="7705"/>
                  </a:lnTo>
                  <a:lnTo>
                    <a:pt x="35440" y="2139"/>
                  </a:lnTo>
                  <a:lnTo>
                    <a:pt x="25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8005" y="3984720"/>
              <a:ext cx="51435" cy="184150"/>
            </a:xfrm>
            <a:custGeom>
              <a:avLst/>
              <a:gdLst/>
              <a:ahLst/>
              <a:cxnLst/>
              <a:rect l="l" t="t" r="r" b="b"/>
              <a:pathLst>
                <a:path w="51434" h="184150">
                  <a:moveTo>
                    <a:pt x="25552" y="0"/>
                  </a:moveTo>
                  <a:lnTo>
                    <a:pt x="15618" y="2145"/>
                  </a:lnTo>
                  <a:lnTo>
                    <a:pt x="7494" y="7723"/>
                  </a:lnTo>
                  <a:lnTo>
                    <a:pt x="2011" y="15446"/>
                  </a:lnTo>
                  <a:lnTo>
                    <a:pt x="0" y="24028"/>
                  </a:lnTo>
                  <a:lnTo>
                    <a:pt x="0" y="159804"/>
                  </a:lnTo>
                  <a:lnTo>
                    <a:pt x="2011" y="168322"/>
                  </a:lnTo>
                  <a:lnTo>
                    <a:pt x="7494" y="175979"/>
                  </a:lnTo>
                  <a:lnTo>
                    <a:pt x="15618" y="181505"/>
                  </a:lnTo>
                  <a:lnTo>
                    <a:pt x="25552" y="183629"/>
                  </a:lnTo>
                  <a:lnTo>
                    <a:pt x="35440" y="181505"/>
                  </a:lnTo>
                  <a:lnTo>
                    <a:pt x="43522" y="175979"/>
                  </a:lnTo>
                  <a:lnTo>
                    <a:pt x="48976" y="168322"/>
                  </a:lnTo>
                  <a:lnTo>
                    <a:pt x="50977" y="159804"/>
                  </a:lnTo>
                  <a:lnTo>
                    <a:pt x="50977" y="24028"/>
                  </a:lnTo>
                  <a:lnTo>
                    <a:pt x="48976" y="15446"/>
                  </a:lnTo>
                  <a:lnTo>
                    <a:pt x="43522" y="7723"/>
                  </a:lnTo>
                  <a:lnTo>
                    <a:pt x="35440" y="2145"/>
                  </a:lnTo>
                  <a:lnTo>
                    <a:pt x="25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2082" y="3347927"/>
              <a:ext cx="165735" cy="116839"/>
            </a:xfrm>
            <a:custGeom>
              <a:avLst/>
              <a:gdLst/>
              <a:ahLst/>
              <a:cxnLst/>
              <a:rect l="l" t="t" r="r" b="b"/>
              <a:pathLst>
                <a:path w="165734" h="116839">
                  <a:moveTo>
                    <a:pt x="28113" y="0"/>
                  </a:moveTo>
                  <a:lnTo>
                    <a:pt x="18708" y="897"/>
                  </a:lnTo>
                  <a:lnTo>
                    <a:pt x="9855" y="5147"/>
                  </a:lnTo>
                  <a:lnTo>
                    <a:pt x="3074" y="12676"/>
                  </a:lnTo>
                  <a:lnTo>
                    <a:pt x="0" y="22369"/>
                  </a:lnTo>
                  <a:lnTo>
                    <a:pt x="804" y="32185"/>
                  </a:lnTo>
                  <a:lnTo>
                    <a:pt x="4785" y="40774"/>
                  </a:lnTo>
                  <a:lnTo>
                    <a:pt x="11240" y="46788"/>
                  </a:lnTo>
                  <a:lnTo>
                    <a:pt x="129096" y="114238"/>
                  </a:lnTo>
                  <a:lnTo>
                    <a:pt x="137481" y="116727"/>
                  </a:lnTo>
                  <a:lnTo>
                    <a:pt x="146843" y="115775"/>
                  </a:lnTo>
                  <a:lnTo>
                    <a:pt x="155669" y="111470"/>
                  </a:lnTo>
                  <a:lnTo>
                    <a:pt x="162446" y="103900"/>
                  </a:lnTo>
                  <a:lnTo>
                    <a:pt x="165534" y="94246"/>
                  </a:lnTo>
                  <a:lnTo>
                    <a:pt x="164763" y="84482"/>
                  </a:lnTo>
                  <a:lnTo>
                    <a:pt x="160827" y="75947"/>
                  </a:lnTo>
                  <a:lnTo>
                    <a:pt x="154420" y="69978"/>
                  </a:lnTo>
                  <a:lnTo>
                    <a:pt x="36551" y="2529"/>
                  </a:lnTo>
                  <a:lnTo>
                    <a:pt x="2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59447" y="3792834"/>
              <a:ext cx="165735" cy="116839"/>
            </a:xfrm>
            <a:custGeom>
              <a:avLst/>
              <a:gdLst/>
              <a:ahLst/>
              <a:cxnLst/>
              <a:rect l="l" t="t" r="r" b="b"/>
              <a:pathLst>
                <a:path w="165735" h="116839">
                  <a:moveTo>
                    <a:pt x="28111" y="0"/>
                  </a:moveTo>
                  <a:lnTo>
                    <a:pt x="18700" y="903"/>
                  </a:lnTo>
                  <a:lnTo>
                    <a:pt x="9846" y="5159"/>
                  </a:lnTo>
                  <a:lnTo>
                    <a:pt x="3076" y="12701"/>
                  </a:lnTo>
                  <a:lnTo>
                    <a:pt x="0" y="22376"/>
                  </a:lnTo>
                  <a:lnTo>
                    <a:pt x="800" y="32186"/>
                  </a:lnTo>
                  <a:lnTo>
                    <a:pt x="4776" y="40772"/>
                  </a:lnTo>
                  <a:lnTo>
                    <a:pt x="11229" y="46775"/>
                  </a:lnTo>
                  <a:lnTo>
                    <a:pt x="129073" y="114225"/>
                  </a:lnTo>
                  <a:lnTo>
                    <a:pt x="137470" y="116714"/>
                  </a:lnTo>
                  <a:lnTo>
                    <a:pt x="146837" y="115762"/>
                  </a:lnTo>
                  <a:lnTo>
                    <a:pt x="155665" y="111457"/>
                  </a:lnTo>
                  <a:lnTo>
                    <a:pt x="162448" y="103887"/>
                  </a:lnTo>
                  <a:lnTo>
                    <a:pt x="165516" y="94243"/>
                  </a:lnTo>
                  <a:lnTo>
                    <a:pt x="164741" y="84478"/>
                  </a:lnTo>
                  <a:lnTo>
                    <a:pt x="160812" y="75937"/>
                  </a:lnTo>
                  <a:lnTo>
                    <a:pt x="154422" y="69965"/>
                  </a:lnTo>
                  <a:lnTo>
                    <a:pt x="36553" y="2516"/>
                  </a:lnTo>
                  <a:lnTo>
                    <a:pt x="28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17552" y="3157286"/>
              <a:ext cx="116839" cy="165735"/>
            </a:xfrm>
            <a:custGeom>
              <a:avLst/>
              <a:gdLst/>
              <a:ahLst/>
              <a:cxnLst/>
              <a:rect l="l" t="t" r="r" b="b"/>
              <a:pathLst>
                <a:path w="116839" h="165735">
                  <a:moveTo>
                    <a:pt x="94355" y="0"/>
                  </a:moveTo>
                  <a:lnTo>
                    <a:pt x="2490" y="129076"/>
                  </a:lnTo>
                  <a:lnTo>
                    <a:pt x="0" y="137483"/>
                  </a:lnTo>
                  <a:lnTo>
                    <a:pt x="950" y="146856"/>
                  </a:lnTo>
                  <a:lnTo>
                    <a:pt x="5258" y="155687"/>
                  </a:lnTo>
                  <a:lnTo>
                    <a:pt x="12840" y="162464"/>
                  </a:lnTo>
                  <a:lnTo>
                    <a:pt x="22491" y="165537"/>
                  </a:lnTo>
                  <a:lnTo>
                    <a:pt x="32248" y="164760"/>
                  </a:lnTo>
                  <a:lnTo>
                    <a:pt x="40778" y="160825"/>
                  </a:lnTo>
                  <a:lnTo>
                    <a:pt x="46749" y="154425"/>
                  </a:lnTo>
                  <a:lnTo>
                    <a:pt x="114199" y="36569"/>
                  </a:lnTo>
                  <a:lnTo>
                    <a:pt x="116734" y="28124"/>
                  </a:lnTo>
                  <a:lnTo>
                    <a:pt x="115834" y="18715"/>
                  </a:lnTo>
                  <a:lnTo>
                    <a:pt x="111577" y="9861"/>
                  </a:lnTo>
                  <a:lnTo>
                    <a:pt x="104039" y="3079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2660" y="3934644"/>
              <a:ext cx="116839" cy="165735"/>
            </a:xfrm>
            <a:custGeom>
              <a:avLst/>
              <a:gdLst/>
              <a:ahLst/>
              <a:cxnLst/>
              <a:rect l="l" t="t" r="r" b="b"/>
              <a:pathLst>
                <a:path w="116840" h="165735">
                  <a:moveTo>
                    <a:pt x="94346" y="0"/>
                  </a:moveTo>
                  <a:lnTo>
                    <a:pt x="2488" y="129071"/>
                  </a:lnTo>
                  <a:lnTo>
                    <a:pt x="0" y="137467"/>
                  </a:lnTo>
                  <a:lnTo>
                    <a:pt x="953" y="146841"/>
                  </a:lnTo>
                  <a:lnTo>
                    <a:pt x="5262" y="155678"/>
                  </a:lnTo>
                  <a:lnTo>
                    <a:pt x="12839" y="162459"/>
                  </a:lnTo>
                  <a:lnTo>
                    <a:pt x="22480" y="165530"/>
                  </a:lnTo>
                  <a:lnTo>
                    <a:pt x="32241" y="164748"/>
                  </a:lnTo>
                  <a:lnTo>
                    <a:pt x="40778" y="160809"/>
                  </a:lnTo>
                  <a:lnTo>
                    <a:pt x="46748" y="154407"/>
                  </a:lnTo>
                  <a:lnTo>
                    <a:pt x="114197" y="36564"/>
                  </a:lnTo>
                  <a:lnTo>
                    <a:pt x="116724" y="28122"/>
                  </a:lnTo>
                  <a:lnTo>
                    <a:pt x="115821" y="18710"/>
                  </a:lnTo>
                  <a:lnTo>
                    <a:pt x="111563" y="9852"/>
                  </a:lnTo>
                  <a:lnTo>
                    <a:pt x="104025" y="3074"/>
                  </a:lnTo>
                  <a:lnTo>
                    <a:pt x="94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71821" y="3157797"/>
              <a:ext cx="117475" cy="165735"/>
            </a:xfrm>
            <a:custGeom>
              <a:avLst/>
              <a:gdLst/>
              <a:ahLst/>
              <a:cxnLst/>
              <a:rect l="l" t="t" r="r" b="b"/>
              <a:pathLst>
                <a:path w="117475" h="165735">
                  <a:moveTo>
                    <a:pt x="22359" y="0"/>
                  </a:moveTo>
                  <a:lnTo>
                    <a:pt x="12705" y="3091"/>
                  </a:lnTo>
                  <a:lnTo>
                    <a:pt x="5147" y="9889"/>
                  </a:lnTo>
                  <a:lnTo>
                    <a:pt x="887" y="18766"/>
                  </a:lnTo>
                  <a:lnTo>
                    <a:pt x="0" y="28191"/>
                  </a:lnTo>
                  <a:lnTo>
                    <a:pt x="2557" y="36632"/>
                  </a:lnTo>
                  <a:lnTo>
                    <a:pt x="70223" y="154323"/>
                  </a:lnTo>
                  <a:lnTo>
                    <a:pt x="76218" y="160714"/>
                  </a:lnTo>
                  <a:lnTo>
                    <a:pt x="84777" y="164626"/>
                  </a:lnTo>
                  <a:lnTo>
                    <a:pt x="94565" y="165371"/>
                  </a:lnTo>
                  <a:lnTo>
                    <a:pt x="104246" y="162260"/>
                  </a:lnTo>
                  <a:lnTo>
                    <a:pt x="111772" y="155480"/>
                  </a:lnTo>
                  <a:lnTo>
                    <a:pt x="116029" y="146658"/>
                  </a:lnTo>
                  <a:lnTo>
                    <a:pt x="116937" y="137304"/>
                  </a:lnTo>
                  <a:lnTo>
                    <a:pt x="114419" y="128923"/>
                  </a:lnTo>
                  <a:lnTo>
                    <a:pt x="46741" y="11194"/>
                  </a:lnTo>
                  <a:lnTo>
                    <a:pt x="40715" y="4756"/>
                  </a:lnTo>
                  <a:lnTo>
                    <a:pt x="32142" y="789"/>
                  </a:lnTo>
                  <a:lnTo>
                    <a:pt x="22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8314" y="3934235"/>
              <a:ext cx="117475" cy="165735"/>
            </a:xfrm>
            <a:custGeom>
              <a:avLst/>
              <a:gdLst/>
              <a:ahLst/>
              <a:cxnLst/>
              <a:rect l="l" t="t" r="r" b="b"/>
              <a:pathLst>
                <a:path w="117475" h="165735">
                  <a:moveTo>
                    <a:pt x="22354" y="0"/>
                  </a:moveTo>
                  <a:lnTo>
                    <a:pt x="12698" y="3084"/>
                  </a:lnTo>
                  <a:lnTo>
                    <a:pt x="5145" y="9887"/>
                  </a:lnTo>
                  <a:lnTo>
                    <a:pt x="887" y="18767"/>
                  </a:lnTo>
                  <a:lnTo>
                    <a:pt x="0" y="28196"/>
                  </a:lnTo>
                  <a:lnTo>
                    <a:pt x="2563" y="36650"/>
                  </a:lnTo>
                  <a:lnTo>
                    <a:pt x="70229" y="154353"/>
                  </a:lnTo>
                  <a:lnTo>
                    <a:pt x="76212" y="160735"/>
                  </a:lnTo>
                  <a:lnTo>
                    <a:pt x="84772" y="164639"/>
                  </a:lnTo>
                  <a:lnTo>
                    <a:pt x="94562" y="165378"/>
                  </a:lnTo>
                  <a:lnTo>
                    <a:pt x="104239" y="162265"/>
                  </a:lnTo>
                  <a:lnTo>
                    <a:pt x="111765" y="155485"/>
                  </a:lnTo>
                  <a:lnTo>
                    <a:pt x="116023" y="146663"/>
                  </a:lnTo>
                  <a:lnTo>
                    <a:pt x="116935" y="137309"/>
                  </a:lnTo>
                  <a:lnTo>
                    <a:pt x="114425" y="128928"/>
                  </a:lnTo>
                  <a:lnTo>
                    <a:pt x="46746" y="11212"/>
                  </a:lnTo>
                  <a:lnTo>
                    <a:pt x="40719" y="4766"/>
                  </a:lnTo>
                  <a:lnTo>
                    <a:pt x="32141" y="794"/>
                  </a:lnTo>
                  <a:lnTo>
                    <a:pt x="22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9046" y="3347022"/>
              <a:ext cx="165735" cy="117475"/>
            </a:xfrm>
            <a:custGeom>
              <a:avLst/>
              <a:gdLst/>
              <a:ahLst/>
              <a:cxnLst/>
              <a:rect l="l" t="t" r="r" b="b"/>
              <a:pathLst>
                <a:path w="165735" h="117475">
                  <a:moveTo>
                    <a:pt x="137198" y="0"/>
                  </a:moveTo>
                  <a:lnTo>
                    <a:pt x="11040" y="70230"/>
                  </a:lnTo>
                  <a:lnTo>
                    <a:pt x="0" y="94585"/>
                  </a:lnTo>
                  <a:lnTo>
                    <a:pt x="3115" y="104253"/>
                  </a:lnTo>
                  <a:lnTo>
                    <a:pt x="9889" y="111774"/>
                  </a:lnTo>
                  <a:lnTo>
                    <a:pt x="18708" y="116033"/>
                  </a:lnTo>
                  <a:lnTo>
                    <a:pt x="28065" y="116948"/>
                  </a:lnTo>
                  <a:lnTo>
                    <a:pt x="36453" y="114439"/>
                  </a:lnTo>
                  <a:lnTo>
                    <a:pt x="154144" y="46748"/>
                  </a:lnTo>
                  <a:lnTo>
                    <a:pt x="160601" y="40731"/>
                  </a:lnTo>
                  <a:lnTo>
                    <a:pt x="164585" y="32154"/>
                  </a:lnTo>
                  <a:lnTo>
                    <a:pt x="165390" y="22364"/>
                  </a:lnTo>
                  <a:lnTo>
                    <a:pt x="162310" y="12712"/>
                  </a:lnTo>
                  <a:lnTo>
                    <a:pt x="155490" y="5164"/>
                  </a:lnTo>
                  <a:lnTo>
                    <a:pt x="146614" y="901"/>
                  </a:lnTo>
                  <a:lnTo>
                    <a:pt x="137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2608" y="3793513"/>
              <a:ext cx="165735" cy="117475"/>
            </a:xfrm>
            <a:custGeom>
              <a:avLst/>
              <a:gdLst/>
              <a:ahLst/>
              <a:cxnLst/>
              <a:rect l="l" t="t" r="r" b="b"/>
              <a:pathLst>
                <a:path w="165734" h="117475">
                  <a:moveTo>
                    <a:pt x="137187" y="0"/>
                  </a:moveTo>
                  <a:lnTo>
                    <a:pt x="11024" y="70225"/>
                  </a:lnTo>
                  <a:lnTo>
                    <a:pt x="0" y="94585"/>
                  </a:lnTo>
                  <a:lnTo>
                    <a:pt x="3112" y="104261"/>
                  </a:lnTo>
                  <a:lnTo>
                    <a:pt x="9885" y="111781"/>
                  </a:lnTo>
                  <a:lnTo>
                    <a:pt x="18704" y="116038"/>
                  </a:lnTo>
                  <a:lnTo>
                    <a:pt x="28062" y="116950"/>
                  </a:lnTo>
                  <a:lnTo>
                    <a:pt x="36449" y="114433"/>
                  </a:lnTo>
                  <a:lnTo>
                    <a:pt x="154128" y="46742"/>
                  </a:lnTo>
                  <a:lnTo>
                    <a:pt x="160591" y="40733"/>
                  </a:lnTo>
                  <a:lnTo>
                    <a:pt x="164575" y="32159"/>
                  </a:lnTo>
                  <a:lnTo>
                    <a:pt x="165370" y="22371"/>
                  </a:lnTo>
                  <a:lnTo>
                    <a:pt x="162268" y="12719"/>
                  </a:lnTo>
                  <a:lnTo>
                    <a:pt x="155478" y="5166"/>
                  </a:lnTo>
                  <a:lnTo>
                    <a:pt x="146606" y="902"/>
                  </a:lnTo>
                  <a:lnTo>
                    <a:pt x="137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98836" y="2468950"/>
              <a:ext cx="73660" cy="124460"/>
            </a:xfrm>
            <a:custGeom>
              <a:avLst/>
              <a:gdLst/>
              <a:ahLst/>
              <a:cxnLst/>
              <a:rect l="l" t="t" r="r" b="b"/>
              <a:pathLst>
                <a:path w="73659" h="124459">
                  <a:moveTo>
                    <a:pt x="22098" y="0"/>
                  </a:moveTo>
                  <a:lnTo>
                    <a:pt x="0" y="0"/>
                  </a:lnTo>
                  <a:lnTo>
                    <a:pt x="0" y="124117"/>
                  </a:lnTo>
                  <a:lnTo>
                    <a:pt x="21183" y="124117"/>
                  </a:lnTo>
                  <a:lnTo>
                    <a:pt x="21082" y="84886"/>
                  </a:lnTo>
                  <a:lnTo>
                    <a:pt x="20960" y="76060"/>
                  </a:lnTo>
                  <a:lnTo>
                    <a:pt x="20627" y="63249"/>
                  </a:lnTo>
                  <a:lnTo>
                    <a:pt x="20090" y="50209"/>
                  </a:lnTo>
                  <a:lnTo>
                    <a:pt x="19519" y="39585"/>
                  </a:lnTo>
                  <a:lnTo>
                    <a:pt x="37692" y="39585"/>
                  </a:lnTo>
                  <a:lnTo>
                    <a:pt x="22098" y="0"/>
                  </a:lnTo>
                  <a:close/>
                </a:path>
                <a:path w="73659" h="124459">
                  <a:moveTo>
                    <a:pt x="37692" y="39585"/>
                  </a:moveTo>
                  <a:lnTo>
                    <a:pt x="19888" y="39585"/>
                  </a:lnTo>
                  <a:lnTo>
                    <a:pt x="22522" y="48615"/>
                  </a:lnTo>
                  <a:lnTo>
                    <a:pt x="25758" y="58485"/>
                  </a:lnTo>
                  <a:lnTo>
                    <a:pt x="29239" y="68255"/>
                  </a:lnTo>
                  <a:lnTo>
                    <a:pt x="32600" y="76974"/>
                  </a:lnTo>
                  <a:lnTo>
                    <a:pt x="51561" y="124117"/>
                  </a:lnTo>
                  <a:lnTo>
                    <a:pt x="73660" y="124117"/>
                  </a:lnTo>
                  <a:lnTo>
                    <a:pt x="73660" y="84886"/>
                  </a:lnTo>
                  <a:lnTo>
                    <a:pt x="54508" y="84886"/>
                  </a:lnTo>
                  <a:lnTo>
                    <a:pt x="51500" y="76060"/>
                  </a:lnTo>
                  <a:lnTo>
                    <a:pt x="48012" y="66336"/>
                  </a:lnTo>
                  <a:lnTo>
                    <a:pt x="44457" y="56820"/>
                  </a:lnTo>
                  <a:lnTo>
                    <a:pt x="37692" y="39585"/>
                  </a:lnTo>
                  <a:close/>
                </a:path>
                <a:path w="73659" h="124459">
                  <a:moveTo>
                    <a:pt x="73660" y="0"/>
                  </a:moveTo>
                  <a:lnTo>
                    <a:pt x="52489" y="0"/>
                  </a:lnTo>
                  <a:lnTo>
                    <a:pt x="52489" y="27432"/>
                  </a:lnTo>
                  <a:lnTo>
                    <a:pt x="52758" y="44204"/>
                  </a:lnTo>
                  <a:lnTo>
                    <a:pt x="53406" y="59821"/>
                  </a:lnTo>
                  <a:lnTo>
                    <a:pt x="54876" y="84886"/>
                  </a:lnTo>
                  <a:lnTo>
                    <a:pt x="73660" y="84886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84610" y="2441134"/>
              <a:ext cx="80010" cy="152400"/>
            </a:xfrm>
            <a:custGeom>
              <a:avLst/>
              <a:gdLst/>
              <a:ahLst/>
              <a:cxnLst/>
              <a:rect l="l" t="t" r="r" b="b"/>
              <a:pathLst>
                <a:path w="80009" h="152400">
                  <a:moveTo>
                    <a:pt x="55791" y="27813"/>
                  </a:moveTo>
                  <a:lnTo>
                    <a:pt x="26885" y="27813"/>
                  </a:lnTo>
                  <a:lnTo>
                    <a:pt x="0" y="151930"/>
                  </a:lnTo>
                  <a:lnTo>
                    <a:pt x="23380" y="151930"/>
                  </a:lnTo>
                  <a:lnTo>
                    <a:pt x="28905" y="123571"/>
                  </a:lnTo>
                  <a:lnTo>
                    <a:pt x="74407" y="123571"/>
                  </a:lnTo>
                  <a:lnTo>
                    <a:pt x="70755" y="104787"/>
                  </a:lnTo>
                  <a:lnTo>
                    <a:pt x="31305" y="104787"/>
                  </a:lnTo>
                  <a:lnTo>
                    <a:pt x="35902" y="78816"/>
                  </a:lnTo>
                  <a:lnTo>
                    <a:pt x="36987" y="72371"/>
                  </a:lnTo>
                  <a:lnTo>
                    <a:pt x="38148" y="64941"/>
                  </a:lnTo>
                  <a:lnTo>
                    <a:pt x="40322" y="50647"/>
                  </a:lnTo>
                  <a:lnTo>
                    <a:pt x="60230" y="50647"/>
                  </a:lnTo>
                  <a:lnTo>
                    <a:pt x="55791" y="27813"/>
                  </a:lnTo>
                  <a:close/>
                </a:path>
                <a:path w="80009" h="152400">
                  <a:moveTo>
                    <a:pt x="74407" y="123571"/>
                  </a:moveTo>
                  <a:lnTo>
                    <a:pt x="51193" y="123571"/>
                  </a:lnTo>
                  <a:lnTo>
                    <a:pt x="56540" y="151930"/>
                  </a:lnTo>
                  <a:lnTo>
                    <a:pt x="79921" y="151930"/>
                  </a:lnTo>
                  <a:lnTo>
                    <a:pt x="74407" y="123571"/>
                  </a:lnTo>
                  <a:close/>
                </a:path>
                <a:path w="80009" h="152400">
                  <a:moveTo>
                    <a:pt x="60230" y="50647"/>
                  </a:moveTo>
                  <a:lnTo>
                    <a:pt x="40881" y="50647"/>
                  </a:lnTo>
                  <a:lnTo>
                    <a:pt x="42865" y="65146"/>
                  </a:lnTo>
                  <a:lnTo>
                    <a:pt x="43937" y="72552"/>
                  </a:lnTo>
                  <a:lnTo>
                    <a:pt x="44932" y="78816"/>
                  </a:lnTo>
                  <a:lnTo>
                    <a:pt x="48983" y="104787"/>
                  </a:lnTo>
                  <a:lnTo>
                    <a:pt x="70755" y="104787"/>
                  </a:lnTo>
                  <a:lnTo>
                    <a:pt x="60230" y="50647"/>
                  </a:lnTo>
                  <a:close/>
                </a:path>
                <a:path w="80009" h="152400">
                  <a:moveTo>
                    <a:pt x="31483" y="0"/>
                  </a:moveTo>
                  <a:lnTo>
                    <a:pt x="18592" y="0"/>
                  </a:lnTo>
                  <a:lnTo>
                    <a:pt x="19976" y="8884"/>
                  </a:lnTo>
                  <a:lnTo>
                    <a:pt x="24141" y="15674"/>
                  </a:lnTo>
                  <a:lnTo>
                    <a:pt x="31103" y="20013"/>
                  </a:lnTo>
                  <a:lnTo>
                    <a:pt x="40881" y="21539"/>
                  </a:lnTo>
                  <a:lnTo>
                    <a:pt x="50549" y="19986"/>
                  </a:lnTo>
                  <a:lnTo>
                    <a:pt x="57454" y="15603"/>
                  </a:lnTo>
                  <a:lnTo>
                    <a:pt x="61598" y="8803"/>
                  </a:lnTo>
                  <a:lnTo>
                    <a:pt x="61708" y="8102"/>
                  </a:lnTo>
                  <a:lnTo>
                    <a:pt x="34988" y="8102"/>
                  </a:lnTo>
                  <a:lnTo>
                    <a:pt x="31673" y="4787"/>
                  </a:lnTo>
                  <a:lnTo>
                    <a:pt x="31483" y="0"/>
                  </a:lnTo>
                  <a:close/>
                </a:path>
                <a:path w="80009" h="152400">
                  <a:moveTo>
                    <a:pt x="62979" y="0"/>
                  </a:moveTo>
                  <a:lnTo>
                    <a:pt x="50088" y="0"/>
                  </a:lnTo>
                  <a:lnTo>
                    <a:pt x="49720" y="4965"/>
                  </a:lnTo>
                  <a:lnTo>
                    <a:pt x="46405" y="8102"/>
                  </a:lnTo>
                  <a:lnTo>
                    <a:pt x="61708" y="8102"/>
                  </a:lnTo>
                  <a:lnTo>
                    <a:pt x="6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78110" y="2468950"/>
              <a:ext cx="73660" cy="124460"/>
            </a:xfrm>
            <a:custGeom>
              <a:avLst/>
              <a:gdLst/>
              <a:ahLst/>
              <a:cxnLst/>
              <a:rect l="l" t="t" r="r" b="b"/>
              <a:pathLst>
                <a:path w="73659" h="124459">
                  <a:moveTo>
                    <a:pt x="22098" y="0"/>
                  </a:moveTo>
                  <a:lnTo>
                    <a:pt x="0" y="0"/>
                  </a:lnTo>
                  <a:lnTo>
                    <a:pt x="0" y="124117"/>
                  </a:lnTo>
                  <a:lnTo>
                    <a:pt x="21183" y="124117"/>
                  </a:lnTo>
                  <a:lnTo>
                    <a:pt x="21082" y="84886"/>
                  </a:lnTo>
                  <a:lnTo>
                    <a:pt x="20960" y="76060"/>
                  </a:lnTo>
                  <a:lnTo>
                    <a:pt x="20627" y="63249"/>
                  </a:lnTo>
                  <a:lnTo>
                    <a:pt x="20090" y="50209"/>
                  </a:lnTo>
                  <a:lnTo>
                    <a:pt x="19519" y="39585"/>
                  </a:lnTo>
                  <a:lnTo>
                    <a:pt x="37692" y="39585"/>
                  </a:lnTo>
                  <a:lnTo>
                    <a:pt x="22098" y="0"/>
                  </a:lnTo>
                  <a:close/>
                </a:path>
                <a:path w="73659" h="124459">
                  <a:moveTo>
                    <a:pt x="37692" y="39585"/>
                  </a:moveTo>
                  <a:lnTo>
                    <a:pt x="19888" y="39585"/>
                  </a:lnTo>
                  <a:lnTo>
                    <a:pt x="22522" y="48615"/>
                  </a:lnTo>
                  <a:lnTo>
                    <a:pt x="25758" y="58485"/>
                  </a:lnTo>
                  <a:lnTo>
                    <a:pt x="29239" y="68255"/>
                  </a:lnTo>
                  <a:lnTo>
                    <a:pt x="32600" y="76974"/>
                  </a:lnTo>
                  <a:lnTo>
                    <a:pt x="51561" y="124117"/>
                  </a:lnTo>
                  <a:lnTo>
                    <a:pt x="73660" y="124117"/>
                  </a:lnTo>
                  <a:lnTo>
                    <a:pt x="73660" y="84886"/>
                  </a:lnTo>
                  <a:lnTo>
                    <a:pt x="54508" y="84886"/>
                  </a:lnTo>
                  <a:lnTo>
                    <a:pt x="51506" y="76060"/>
                  </a:lnTo>
                  <a:lnTo>
                    <a:pt x="48017" y="66336"/>
                  </a:lnTo>
                  <a:lnTo>
                    <a:pt x="44458" y="56820"/>
                  </a:lnTo>
                  <a:lnTo>
                    <a:pt x="37692" y="39585"/>
                  </a:lnTo>
                  <a:close/>
                </a:path>
                <a:path w="73659" h="124459">
                  <a:moveTo>
                    <a:pt x="73660" y="0"/>
                  </a:moveTo>
                  <a:lnTo>
                    <a:pt x="52489" y="0"/>
                  </a:lnTo>
                  <a:lnTo>
                    <a:pt x="52489" y="27432"/>
                  </a:lnTo>
                  <a:lnTo>
                    <a:pt x="52758" y="44204"/>
                  </a:lnTo>
                  <a:lnTo>
                    <a:pt x="53406" y="59821"/>
                  </a:lnTo>
                  <a:lnTo>
                    <a:pt x="54876" y="84886"/>
                  </a:lnTo>
                  <a:lnTo>
                    <a:pt x="73660" y="84886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67010" y="2467835"/>
              <a:ext cx="75565" cy="126364"/>
            </a:xfrm>
            <a:custGeom>
              <a:avLst/>
              <a:gdLst/>
              <a:ahLst/>
              <a:cxnLst/>
              <a:rect l="l" t="t" r="r" b="b"/>
              <a:pathLst>
                <a:path w="75565" h="126365">
                  <a:moveTo>
                    <a:pt x="62255" y="0"/>
                  </a:moveTo>
                  <a:lnTo>
                    <a:pt x="52857" y="0"/>
                  </a:lnTo>
                  <a:lnTo>
                    <a:pt x="33407" y="3639"/>
                  </a:lnTo>
                  <a:lnTo>
                    <a:pt x="16617" y="15032"/>
                  </a:lnTo>
                  <a:lnTo>
                    <a:pt x="4733" y="34884"/>
                  </a:lnTo>
                  <a:lnTo>
                    <a:pt x="0" y="63906"/>
                  </a:lnTo>
                  <a:lnTo>
                    <a:pt x="846" y="79294"/>
                  </a:lnTo>
                  <a:lnTo>
                    <a:pt x="22632" y="119422"/>
                  </a:lnTo>
                  <a:lnTo>
                    <a:pt x="49352" y="126339"/>
                  </a:lnTo>
                  <a:lnTo>
                    <a:pt x="56410" y="125959"/>
                  </a:lnTo>
                  <a:lnTo>
                    <a:pt x="63534" y="124958"/>
                  </a:lnTo>
                  <a:lnTo>
                    <a:pt x="69969" y="123542"/>
                  </a:lnTo>
                  <a:lnTo>
                    <a:pt x="74955" y="121920"/>
                  </a:lnTo>
                  <a:lnTo>
                    <a:pt x="74955" y="105892"/>
                  </a:lnTo>
                  <a:lnTo>
                    <a:pt x="48069" y="105892"/>
                  </a:lnTo>
                  <a:lnTo>
                    <a:pt x="39655" y="103729"/>
                  </a:lnTo>
                  <a:lnTo>
                    <a:pt x="32275" y="96734"/>
                  </a:lnTo>
                  <a:lnTo>
                    <a:pt x="27036" y="84145"/>
                  </a:lnTo>
                  <a:lnTo>
                    <a:pt x="25044" y="65201"/>
                  </a:lnTo>
                  <a:lnTo>
                    <a:pt x="27347" y="44811"/>
                  </a:lnTo>
                  <a:lnTo>
                    <a:pt x="33656" y="31378"/>
                  </a:lnTo>
                  <a:lnTo>
                    <a:pt x="43073" y="23989"/>
                  </a:lnTo>
                  <a:lnTo>
                    <a:pt x="54698" y="21729"/>
                  </a:lnTo>
                  <a:lnTo>
                    <a:pt x="69410" y="21729"/>
                  </a:lnTo>
                  <a:lnTo>
                    <a:pt x="72923" y="3683"/>
                  </a:lnTo>
                  <a:lnTo>
                    <a:pt x="69062" y="1841"/>
                  </a:lnTo>
                  <a:lnTo>
                    <a:pt x="62255" y="0"/>
                  </a:lnTo>
                  <a:close/>
                </a:path>
                <a:path w="75565" h="126365">
                  <a:moveTo>
                    <a:pt x="74955" y="55613"/>
                  </a:moveTo>
                  <a:lnTo>
                    <a:pt x="41617" y="55613"/>
                  </a:lnTo>
                  <a:lnTo>
                    <a:pt x="41617" y="75323"/>
                  </a:lnTo>
                  <a:lnTo>
                    <a:pt x="52857" y="75323"/>
                  </a:lnTo>
                  <a:lnTo>
                    <a:pt x="52857" y="105346"/>
                  </a:lnTo>
                  <a:lnTo>
                    <a:pt x="51930" y="105714"/>
                  </a:lnTo>
                  <a:lnTo>
                    <a:pt x="50279" y="105892"/>
                  </a:lnTo>
                  <a:lnTo>
                    <a:pt x="74955" y="105892"/>
                  </a:lnTo>
                  <a:lnTo>
                    <a:pt x="74955" y="55613"/>
                  </a:lnTo>
                  <a:close/>
                </a:path>
                <a:path w="75565" h="126365">
                  <a:moveTo>
                    <a:pt x="69410" y="21729"/>
                  </a:moveTo>
                  <a:lnTo>
                    <a:pt x="60591" y="21729"/>
                  </a:lnTo>
                  <a:lnTo>
                    <a:pt x="65201" y="22656"/>
                  </a:lnTo>
                  <a:lnTo>
                    <a:pt x="68872" y="24498"/>
                  </a:lnTo>
                  <a:lnTo>
                    <a:pt x="69410" y="21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0566" y="2450160"/>
              <a:ext cx="1042363" cy="402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88514" y="2689824"/>
              <a:ext cx="83185" cy="124460"/>
            </a:xfrm>
            <a:custGeom>
              <a:avLst/>
              <a:gdLst/>
              <a:ahLst/>
              <a:cxnLst/>
              <a:rect l="l" t="t" r="r" b="b"/>
              <a:pathLst>
                <a:path w="83184" h="124460">
                  <a:moveTo>
                    <a:pt x="26708" y="0"/>
                  </a:moveTo>
                  <a:lnTo>
                    <a:pt x="0" y="0"/>
                  </a:lnTo>
                  <a:lnTo>
                    <a:pt x="27635" y="124117"/>
                  </a:lnTo>
                  <a:lnTo>
                    <a:pt x="54711" y="124117"/>
                  </a:lnTo>
                  <a:lnTo>
                    <a:pt x="60976" y="96685"/>
                  </a:lnTo>
                  <a:lnTo>
                    <a:pt x="41808" y="96685"/>
                  </a:lnTo>
                  <a:lnTo>
                    <a:pt x="40407" y="85617"/>
                  </a:lnTo>
                  <a:lnTo>
                    <a:pt x="38799" y="74583"/>
                  </a:lnTo>
                  <a:lnTo>
                    <a:pt x="35457" y="53035"/>
                  </a:lnTo>
                  <a:lnTo>
                    <a:pt x="26708" y="0"/>
                  </a:lnTo>
                  <a:close/>
                </a:path>
                <a:path w="83184" h="124460">
                  <a:moveTo>
                    <a:pt x="83058" y="0"/>
                  </a:moveTo>
                  <a:lnTo>
                    <a:pt x="56540" y="0"/>
                  </a:lnTo>
                  <a:lnTo>
                    <a:pt x="47986" y="53581"/>
                  </a:lnTo>
                  <a:lnTo>
                    <a:pt x="46455" y="63688"/>
                  </a:lnTo>
                  <a:lnTo>
                    <a:pt x="44905" y="74718"/>
                  </a:lnTo>
                  <a:lnTo>
                    <a:pt x="43480" y="85701"/>
                  </a:lnTo>
                  <a:lnTo>
                    <a:pt x="42176" y="96685"/>
                  </a:lnTo>
                  <a:lnTo>
                    <a:pt x="60976" y="96685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5956" y="2662377"/>
              <a:ext cx="86995" cy="153035"/>
            </a:xfrm>
            <a:custGeom>
              <a:avLst/>
              <a:gdLst/>
              <a:ahLst/>
              <a:cxnLst/>
              <a:rect l="l" t="t" r="r" b="b"/>
              <a:pathLst>
                <a:path w="86994" h="153035">
                  <a:moveTo>
                    <a:pt x="45123" y="25958"/>
                  </a:moveTo>
                  <a:lnTo>
                    <a:pt x="40881" y="25958"/>
                  </a:lnTo>
                  <a:lnTo>
                    <a:pt x="22915" y="31064"/>
                  </a:lnTo>
                  <a:lnTo>
                    <a:pt x="10148" y="44837"/>
                  </a:lnTo>
                  <a:lnTo>
                    <a:pt x="2528" y="64963"/>
                  </a:lnTo>
                  <a:lnTo>
                    <a:pt x="0" y="89128"/>
                  </a:lnTo>
                  <a:lnTo>
                    <a:pt x="2163" y="113488"/>
                  </a:lnTo>
                  <a:lnTo>
                    <a:pt x="9023" y="133859"/>
                  </a:lnTo>
                  <a:lnTo>
                    <a:pt x="21131" y="147841"/>
                  </a:lnTo>
                  <a:lnTo>
                    <a:pt x="39039" y="153035"/>
                  </a:lnTo>
                  <a:lnTo>
                    <a:pt x="55366" y="149341"/>
                  </a:lnTo>
                  <a:lnTo>
                    <a:pt x="68118" y="137706"/>
                  </a:lnTo>
                  <a:lnTo>
                    <a:pt x="70420" y="132041"/>
                  </a:lnTo>
                  <a:lnTo>
                    <a:pt x="40144" y="132041"/>
                  </a:lnTo>
                  <a:lnTo>
                    <a:pt x="33147" y="128770"/>
                  </a:lnTo>
                  <a:lnTo>
                    <a:pt x="28384" y="119749"/>
                  </a:lnTo>
                  <a:lnTo>
                    <a:pt x="25721" y="106094"/>
                  </a:lnTo>
                  <a:lnTo>
                    <a:pt x="25051" y="89128"/>
                  </a:lnTo>
                  <a:lnTo>
                    <a:pt x="25122" y="87287"/>
                  </a:lnTo>
                  <a:lnTo>
                    <a:pt x="25799" y="72910"/>
                  </a:lnTo>
                  <a:lnTo>
                    <a:pt x="28435" y="59523"/>
                  </a:lnTo>
                  <a:lnTo>
                    <a:pt x="33104" y="50354"/>
                  </a:lnTo>
                  <a:lnTo>
                    <a:pt x="39966" y="46951"/>
                  </a:lnTo>
                  <a:lnTo>
                    <a:pt x="82166" y="46951"/>
                  </a:lnTo>
                  <a:lnTo>
                    <a:pt x="86550" y="40881"/>
                  </a:lnTo>
                  <a:lnTo>
                    <a:pt x="86550" y="34988"/>
                  </a:lnTo>
                  <a:lnTo>
                    <a:pt x="64084" y="34988"/>
                  </a:lnTo>
                  <a:lnTo>
                    <a:pt x="61696" y="32232"/>
                  </a:lnTo>
                  <a:lnTo>
                    <a:pt x="55613" y="29095"/>
                  </a:lnTo>
                  <a:lnTo>
                    <a:pt x="50825" y="26885"/>
                  </a:lnTo>
                  <a:lnTo>
                    <a:pt x="45123" y="25958"/>
                  </a:lnTo>
                  <a:close/>
                </a:path>
                <a:path w="86994" h="153035">
                  <a:moveTo>
                    <a:pt x="82166" y="46951"/>
                  </a:moveTo>
                  <a:lnTo>
                    <a:pt x="39966" y="46951"/>
                  </a:lnTo>
                  <a:lnTo>
                    <a:pt x="46762" y="50371"/>
                  </a:lnTo>
                  <a:lnTo>
                    <a:pt x="51125" y="59526"/>
                  </a:lnTo>
                  <a:lnTo>
                    <a:pt x="53452" y="72749"/>
                  </a:lnTo>
                  <a:lnTo>
                    <a:pt x="54091" y="87287"/>
                  </a:lnTo>
                  <a:lnTo>
                    <a:pt x="54107" y="89128"/>
                  </a:lnTo>
                  <a:lnTo>
                    <a:pt x="53378" y="105858"/>
                  </a:lnTo>
                  <a:lnTo>
                    <a:pt x="50942" y="119680"/>
                  </a:lnTo>
                  <a:lnTo>
                    <a:pt x="46589" y="128778"/>
                  </a:lnTo>
                  <a:lnTo>
                    <a:pt x="40144" y="132041"/>
                  </a:lnTo>
                  <a:lnTo>
                    <a:pt x="70420" y="132041"/>
                  </a:lnTo>
                  <a:lnTo>
                    <a:pt x="76414" y="117298"/>
                  </a:lnTo>
                  <a:lnTo>
                    <a:pt x="79374" y="87287"/>
                  </a:lnTo>
                  <a:lnTo>
                    <a:pt x="78854" y="75170"/>
                  </a:lnTo>
                  <a:lnTo>
                    <a:pt x="77417" y="64916"/>
                  </a:lnTo>
                  <a:lnTo>
                    <a:pt x="75254" y="56318"/>
                  </a:lnTo>
                  <a:lnTo>
                    <a:pt x="72555" y="49174"/>
                  </a:lnTo>
                  <a:lnTo>
                    <a:pt x="81762" y="47510"/>
                  </a:lnTo>
                  <a:lnTo>
                    <a:pt x="82166" y="46951"/>
                  </a:lnTo>
                  <a:close/>
                </a:path>
                <a:path w="86994" h="153035">
                  <a:moveTo>
                    <a:pt x="82689" y="15468"/>
                  </a:moveTo>
                  <a:lnTo>
                    <a:pt x="65747" y="18046"/>
                  </a:lnTo>
                  <a:lnTo>
                    <a:pt x="67398" y="21729"/>
                  </a:lnTo>
                  <a:lnTo>
                    <a:pt x="69430" y="26149"/>
                  </a:lnTo>
                  <a:lnTo>
                    <a:pt x="69537" y="32232"/>
                  </a:lnTo>
                  <a:lnTo>
                    <a:pt x="69608" y="33337"/>
                  </a:lnTo>
                  <a:lnTo>
                    <a:pt x="68694" y="34988"/>
                  </a:lnTo>
                  <a:lnTo>
                    <a:pt x="86550" y="34988"/>
                  </a:lnTo>
                  <a:lnTo>
                    <a:pt x="86550" y="24676"/>
                  </a:lnTo>
                  <a:lnTo>
                    <a:pt x="84899" y="19519"/>
                  </a:lnTo>
                  <a:lnTo>
                    <a:pt x="82689" y="15468"/>
                  </a:lnTo>
                  <a:close/>
                </a:path>
                <a:path w="86994" h="153035">
                  <a:moveTo>
                    <a:pt x="66484" y="0"/>
                  </a:moveTo>
                  <a:lnTo>
                    <a:pt x="42176" y="0"/>
                  </a:lnTo>
                  <a:lnTo>
                    <a:pt x="26885" y="20815"/>
                  </a:lnTo>
                  <a:lnTo>
                    <a:pt x="44005" y="20815"/>
                  </a:lnTo>
                  <a:lnTo>
                    <a:pt x="66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56705" y="2804118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80">
                  <a:moveTo>
                    <a:pt x="0" y="0"/>
                  </a:moveTo>
                  <a:lnTo>
                    <a:pt x="55803" y="0"/>
                  </a:lnTo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68770" y="2689818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4139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03815" y="2662380"/>
              <a:ext cx="79375" cy="151765"/>
            </a:xfrm>
            <a:custGeom>
              <a:avLst/>
              <a:gdLst/>
              <a:ahLst/>
              <a:cxnLst/>
              <a:rect l="l" t="t" r="r" b="b"/>
              <a:pathLst>
                <a:path w="79375" h="151764">
                  <a:moveTo>
                    <a:pt x="25780" y="27444"/>
                  </a:moveTo>
                  <a:lnTo>
                    <a:pt x="0" y="27444"/>
                  </a:lnTo>
                  <a:lnTo>
                    <a:pt x="27254" y="104051"/>
                  </a:lnTo>
                  <a:lnTo>
                    <a:pt x="27254" y="151561"/>
                  </a:lnTo>
                  <a:lnTo>
                    <a:pt x="51384" y="151561"/>
                  </a:lnTo>
                  <a:lnTo>
                    <a:pt x="51384" y="103124"/>
                  </a:lnTo>
                  <a:lnTo>
                    <a:pt x="58620" y="83426"/>
                  </a:lnTo>
                  <a:lnTo>
                    <a:pt x="40703" y="83426"/>
                  </a:lnTo>
                  <a:lnTo>
                    <a:pt x="39226" y="76535"/>
                  </a:lnTo>
                  <a:lnTo>
                    <a:pt x="37593" y="69770"/>
                  </a:lnTo>
                  <a:lnTo>
                    <a:pt x="35841" y="63189"/>
                  </a:lnTo>
                  <a:lnTo>
                    <a:pt x="34074" y="57086"/>
                  </a:lnTo>
                  <a:lnTo>
                    <a:pt x="25780" y="27444"/>
                  </a:lnTo>
                  <a:close/>
                </a:path>
                <a:path w="79375" h="151764">
                  <a:moveTo>
                    <a:pt x="79184" y="27444"/>
                  </a:moveTo>
                  <a:lnTo>
                    <a:pt x="54140" y="27444"/>
                  </a:lnTo>
                  <a:lnTo>
                    <a:pt x="46774" y="56527"/>
                  </a:lnTo>
                  <a:lnTo>
                    <a:pt x="45144" y="63248"/>
                  </a:lnTo>
                  <a:lnTo>
                    <a:pt x="43646" y="69905"/>
                  </a:lnTo>
                  <a:lnTo>
                    <a:pt x="42273" y="76657"/>
                  </a:lnTo>
                  <a:lnTo>
                    <a:pt x="41071" y="83426"/>
                  </a:lnTo>
                  <a:lnTo>
                    <a:pt x="58620" y="83426"/>
                  </a:lnTo>
                  <a:lnTo>
                    <a:pt x="79184" y="27444"/>
                  </a:lnTo>
                  <a:close/>
                </a:path>
                <a:path w="79375" h="151764">
                  <a:moveTo>
                    <a:pt x="69430" y="0"/>
                  </a:moveTo>
                  <a:lnTo>
                    <a:pt x="44932" y="0"/>
                  </a:lnTo>
                  <a:lnTo>
                    <a:pt x="29832" y="20802"/>
                  </a:lnTo>
                  <a:lnTo>
                    <a:pt x="46964" y="20802"/>
                  </a:lnTo>
                  <a:lnTo>
                    <a:pt x="69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F3AD99-5425-41A8-BD10-BC60CE10C0E8}"/>
              </a:ext>
            </a:extLst>
          </p:cNvPr>
          <p:cNvGrpSpPr/>
          <p:nvPr/>
        </p:nvGrpSpPr>
        <p:grpSpPr>
          <a:xfrm>
            <a:off x="5731668" y="2333625"/>
            <a:ext cx="2148840" cy="2148840"/>
            <a:chOff x="3064876" y="2333625"/>
            <a:chExt cx="2124075" cy="2192909"/>
          </a:xfrm>
        </p:grpSpPr>
        <p:sp>
          <p:nvSpPr>
            <p:cNvPr id="52" name="object 24">
              <a:extLst>
                <a:ext uri="{FF2B5EF4-FFF2-40B4-BE49-F238E27FC236}">
                  <a16:creationId xmlns:a16="http://schemas.microsoft.com/office/drawing/2014/main" id="{D8E2A307-AB1B-4C2E-8F55-B62C688FE7CD}"/>
                </a:ext>
              </a:extLst>
            </p:cNvPr>
            <p:cNvSpPr/>
            <p:nvPr/>
          </p:nvSpPr>
          <p:spPr>
            <a:xfrm>
              <a:off x="3064876" y="2333625"/>
              <a:ext cx="2124075" cy="2192909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3884" y="2123998"/>
                  </a:moveTo>
                  <a:lnTo>
                    <a:pt x="0" y="2123998"/>
                  </a:lnTo>
                  <a:lnTo>
                    <a:pt x="0" y="0"/>
                  </a:lnTo>
                  <a:lnTo>
                    <a:pt x="2123884" y="0"/>
                  </a:lnTo>
                  <a:lnTo>
                    <a:pt x="2123884" y="2123998"/>
                  </a:lnTo>
                  <a:close/>
                </a:path>
              </a:pathLst>
            </a:custGeom>
            <a:solidFill>
              <a:srgbClr val="BF8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5">
              <a:extLst>
                <a:ext uri="{FF2B5EF4-FFF2-40B4-BE49-F238E27FC236}">
                  <a16:creationId xmlns:a16="http://schemas.microsoft.com/office/drawing/2014/main" id="{55708F66-7505-4399-AB3D-FB330D746BB3}"/>
                </a:ext>
              </a:extLst>
            </p:cNvPr>
            <p:cNvSpPr/>
            <p:nvPr/>
          </p:nvSpPr>
          <p:spPr>
            <a:xfrm>
              <a:off x="3225720" y="2581134"/>
              <a:ext cx="123825" cy="428625"/>
            </a:xfrm>
            <a:custGeom>
              <a:avLst/>
              <a:gdLst/>
              <a:ahLst/>
              <a:cxnLst/>
              <a:rect l="l" t="t" r="r" b="b"/>
              <a:pathLst>
                <a:path w="123825" h="428625">
                  <a:moveTo>
                    <a:pt x="123812" y="100418"/>
                  </a:moveTo>
                  <a:lnTo>
                    <a:pt x="51815" y="100418"/>
                  </a:lnTo>
                  <a:lnTo>
                    <a:pt x="51815" y="428243"/>
                  </a:lnTo>
                  <a:lnTo>
                    <a:pt x="123812" y="428243"/>
                  </a:lnTo>
                  <a:lnTo>
                    <a:pt x="123812" y="100418"/>
                  </a:lnTo>
                  <a:close/>
                </a:path>
                <a:path w="123825" h="428625">
                  <a:moveTo>
                    <a:pt x="123812" y="0"/>
                  </a:moveTo>
                  <a:lnTo>
                    <a:pt x="66281" y="0"/>
                  </a:lnTo>
                  <a:lnTo>
                    <a:pt x="0" y="77685"/>
                  </a:lnTo>
                  <a:lnTo>
                    <a:pt x="0" y="152857"/>
                  </a:lnTo>
                  <a:lnTo>
                    <a:pt x="622" y="152857"/>
                  </a:lnTo>
                  <a:lnTo>
                    <a:pt x="51168" y="100418"/>
                  </a:lnTo>
                  <a:lnTo>
                    <a:pt x="123812" y="100418"/>
                  </a:lnTo>
                  <a:lnTo>
                    <a:pt x="123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6">
              <a:extLst>
                <a:ext uri="{FF2B5EF4-FFF2-40B4-BE49-F238E27FC236}">
                  <a16:creationId xmlns:a16="http://schemas.microsoft.com/office/drawing/2014/main" id="{71F7D1C8-6492-435C-AC97-F6E69CFD4DF7}"/>
                </a:ext>
              </a:extLst>
            </p:cNvPr>
            <p:cNvSpPr/>
            <p:nvPr/>
          </p:nvSpPr>
          <p:spPr>
            <a:xfrm>
              <a:off x="3391159" y="2576093"/>
              <a:ext cx="191135" cy="433705"/>
            </a:xfrm>
            <a:custGeom>
              <a:avLst/>
              <a:gdLst/>
              <a:ahLst/>
              <a:cxnLst/>
              <a:rect l="l" t="t" r="r" b="b"/>
              <a:pathLst>
                <a:path w="191134" h="433705">
                  <a:moveTo>
                    <a:pt x="186242" y="58102"/>
                  </a:moveTo>
                  <a:lnTo>
                    <a:pt x="94767" y="58102"/>
                  </a:lnTo>
                  <a:lnTo>
                    <a:pt x="104687" y="59404"/>
                  </a:lnTo>
                  <a:lnTo>
                    <a:pt x="112941" y="64258"/>
                  </a:lnTo>
                  <a:lnTo>
                    <a:pt x="118584" y="74090"/>
                  </a:lnTo>
                  <a:lnTo>
                    <a:pt x="120675" y="90322"/>
                  </a:lnTo>
                  <a:lnTo>
                    <a:pt x="120675" y="125679"/>
                  </a:lnTo>
                  <a:lnTo>
                    <a:pt x="116174" y="166658"/>
                  </a:lnTo>
                  <a:lnTo>
                    <a:pt x="94119" y="199580"/>
                  </a:lnTo>
                  <a:lnTo>
                    <a:pt x="53733" y="242531"/>
                  </a:lnTo>
                  <a:lnTo>
                    <a:pt x="28814" y="271646"/>
                  </a:lnTo>
                  <a:lnTo>
                    <a:pt x="12179" y="298210"/>
                  </a:lnTo>
                  <a:lnTo>
                    <a:pt x="2888" y="324890"/>
                  </a:lnTo>
                  <a:lnTo>
                    <a:pt x="0" y="354355"/>
                  </a:lnTo>
                  <a:lnTo>
                    <a:pt x="0" y="433311"/>
                  </a:lnTo>
                  <a:lnTo>
                    <a:pt x="187007" y="433311"/>
                  </a:lnTo>
                  <a:lnTo>
                    <a:pt x="187007" y="374548"/>
                  </a:lnTo>
                  <a:lnTo>
                    <a:pt x="68859" y="374548"/>
                  </a:lnTo>
                  <a:lnTo>
                    <a:pt x="68859" y="354355"/>
                  </a:lnTo>
                  <a:lnTo>
                    <a:pt x="77154" y="316291"/>
                  </a:lnTo>
                  <a:lnTo>
                    <a:pt x="145300" y="240029"/>
                  </a:lnTo>
                  <a:lnTo>
                    <a:pt x="168128" y="212397"/>
                  </a:lnTo>
                  <a:lnTo>
                    <a:pt x="182019" y="187193"/>
                  </a:lnTo>
                  <a:lnTo>
                    <a:pt x="188924" y="161400"/>
                  </a:lnTo>
                  <a:lnTo>
                    <a:pt x="190792" y="132003"/>
                  </a:lnTo>
                  <a:lnTo>
                    <a:pt x="190792" y="90322"/>
                  </a:lnTo>
                  <a:lnTo>
                    <a:pt x="186242" y="58102"/>
                  </a:lnTo>
                  <a:close/>
                </a:path>
                <a:path w="191134" h="433705">
                  <a:moveTo>
                    <a:pt x="96672" y="0"/>
                  </a:moveTo>
                  <a:lnTo>
                    <a:pt x="55114" y="6168"/>
                  </a:lnTo>
                  <a:lnTo>
                    <a:pt x="25290" y="24239"/>
                  </a:lnTo>
                  <a:lnTo>
                    <a:pt x="7313" y="53562"/>
                  </a:lnTo>
                  <a:lnTo>
                    <a:pt x="1295" y="93484"/>
                  </a:lnTo>
                  <a:lnTo>
                    <a:pt x="1295" y="145262"/>
                  </a:lnTo>
                  <a:lnTo>
                    <a:pt x="66979" y="145262"/>
                  </a:lnTo>
                  <a:lnTo>
                    <a:pt x="66979" y="91554"/>
                  </a:lnTo>
                  <a:lnTo>
                    <a:pt x="69192" y="75413"/>
                  </a:lnTo>
                  <a:lnTo>
                    <a:pt x="75196" y="65127"/>
                  </a:lnTo>
                  <a:lnTo>
                    <a:pt x="84039" y="59691"/>
                  </a:lnTo>
                  <a:lnTo>
                    <a:pt x="94767" y="58102"/>
                  </a:lnTo>
                  <a:lnTo>
                    <a:pt x="186242" y="58102"/>
                  </a:lnTo>
                  <a:lnTo>
                    <a:pt x="185149" y="50358"/>
                  </a:lnTo>
                  <a:lnTo>
                    <a:pt x="167901" y="22182"/>
                  </a:lnTo>
                  <a:lnTo>
                    <a:pt x="138569" y="5495"/>
                  </a:lnTo>
                  <a:lnTo>
                    <a:pt x="9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7">
              <a:extLst>
                <a:ext uri="{FF2B5EF4-FFF2-40B4-BE49-F238E27FC236}">
                  <a16:creationId xmlns:a16="http://schemas.microsoft.com/office/drawing/2014/main" id="{5A34E026-14BE-418E-ADE5-7FE9DA508B96}"/>
                </a:ext>
              </a:extLst>
            </p:cNvPr>
            <p:cNvSpPr/>
            <p:nvPr/>
          </p:nvSpPr>
          <p:spPr>
            <a:xfrm>
              <a:off x="3453640" y="3435247"/>
              <a:ext cx="1326515" cy="671830"/>
            </a:xfrm>
            <a:custGeom>
              <a:avLst/>
              <a:gdLst/>
              <a:ahLst/>
              <a:cxnLst/>
              <a:rect l="l" t="t" r="r" b="b"/>
              <a:pathLst>
                <a:path w="1326514" h="671830">
                  <a:moveTo>
                    <a:pt x="553332" y="96751"/>
                  </a:moveTo>
                  <a:lnTo>
                    <a:pt x="321402" y="96751"/>
                  </a:lnTo>
                  <a:lnTo>
                    <a:pt x="350634" y="99189"/>
                  </a:lnTo>
                  <a:lnTo>
                    <a:pt x="354939" y="100167"/>
                  </a:lnTo>
                  <a:lnTo>
                    <a:pt x="401839" y="113174"/>
                  </a:lnTo>
                  <a:lnTo>
                    <a:pt x="456478" y="142293"/>
                  </a:lnTo>
                  <a:lnTo>
                    <a:pt x="486895" y="167429"/>
                  </a:lnTo>
                  <a:lnTo>
                    <a:pt x="519483" y="202034"/>
                  </a:lnTo>
                  <a:lnTo>
                    <a:pt x="554381" y="248020"/>
                  </a:lnTo>
                  <a:lnTo>
                    <a:pt x="591482" y="306905"/>
                  </a:lnTo>
                  <a:lnTo>
                    <a:pt x="631050" y="380799"/>
                  </a:lnTo>
                  <a:lnTo>
                    <a:pt x="659293" y="432813"/>
                  </a:lnTo>
                  <a:lnTo>
                    <a:pt x="689653" y="479592"/>
                  </a:lnTo>
                  <a:lnTo>
                    <a:pt x="721992" y="520939"/>
                  </a:lnTo>
                  <a:lnTo>
                    <a:pt x="756606" y="557218"/>
                  </a:lnTo>
                  <a:lnTo>
                    <a:pt x="793503" y="588418"/>
                  </a:lnTo>
                  <a:lnTo>
                    <a:pt x="832760" y="614623"/>
                  </a:lnTo>
                  <a:lnTo>
                    <a:pt x="874458" y="635916"/>
                  </a:lnTo>
                  <a:lnTo>
                    <a:pt x="925907" y="656038"/>
                  </a:lnTo>
                  <a:lnTo>
                    <a:pt x="971658" y="666665"/>
                  </a:lnTo>
                  <a:lnTo>
                    <a:pt x="1027010" y="671273"/>
                  </a:lnTo>
                  <a:lnTo>
                    <a:pt x="1052331" y="670270"/>
                  </a:lnTo>
                  <a:lnTo>
                    <a:pt x="1105677" y="661200"/>
                  </a:lnTo>
                  <a:lnTo>
                    <a:pt x="1155209" y="643145"/>
                  </a:lnTo>
                  <a:lnTo>
                    <a:pt x="1209189" y="609848"/>
                  </a:lnTo>
                  <a:lnTo>
                    <a:pt x="1237752" y="584313"/>
                  </a:lnTo>
                  <a:lnTo>
                    <a:pt x="1246497" y="573904"/>
                  </a:lnTo>
                  <a:lnTo>
                    <a:pt x="1032440" y="573904"/>
                  </a:lnTo>
                  <a:lnTo>
                    <a:pt x="974839" y="568281"/>
                  </a:lnTo>
                  <a:lnTo>
                    <a:pt x="934335" y="556159"/>
                  </a:lnTo>
                  <a:lnTo>
                    <a:pt x="887658" y="534146"/>
                  </a:lnTo>
                  <a:lnTo>
                    <a:pt x="824171" y="487652"/>
                  </a:lnTo>
                  <a:lnTo>
                    <a:pt x="789462" y="450349"/>
                  </a:lnTo>
                  <a:lnTo>
                    <a:pt x="753855" y="400962"/>
                  </a:lnTo>
                  <a:lnTo>
                    <a:pt x="718159" y="337454"/>
                  </a:lnTo>
                  <a:lnTo>
                    <a:pt x="675980" y="258848"/>
                  </a:lnTo>
                  <a:lnTo>
                    <a:pt x="635307" y="194347"/>
                  </a:lnTo>
                  <a:lnTo>
                    <a:pt x="596240" y="142443"/>
                  </a:lnTo>
                  <a:lnTo>
                    <a:pt x="558884" y="101630"/>
                  </a:lnTo>
                  <a:lnTo>
                    <a:pt x="553332" y="96751"/>
                  </a:lnTo>
                  <a:close/>
                </a:path>
                <a:path w="1326514" h="671830">
                  <a:moveTo>
                    <a:pt x="310730" y="22"/>
                  </a:moveTo>
                  <a:lnTo>
                    <a:pt x="265777" y="4139"/>
                  </a:lnTo>
                  <a:lnTo>
                    <a:pt x="215629" y="15480"/>
                  </a:lnTo>
                  <a:lnTo>
                    <a:pt x="163505" y="36321"/>
                  </a:lnTo>
                  <a:lnTo>
                    <a:pt x="112623" y="68937"/>
                  </a:lnTo>
                  <a:lnTo>
                    <a:pt x="60581" y="123894"/>
                  </a:lnTo>
                  <a:lnTo>
                    <a:pt x="37037" y="163027"/>
                  </a:lnTo>
                  <a:lnTo>
                    <a:pt x="17777" y="210984"/>
                  </a:lnTo>
                  <a:lnTo>
                    <a:pt x="4773" y="268554"/>
                  </a:lnTo>
                  <a:lnTo>
                    <a:pt x="0" y="336526"/>
                  </a:lnTo>
                  <a:lnTo>
                    <a:pt x="2289" y="386838"/>
                  </a:lnTo>
                  <a:lnTo>
                    <a:pt x="9493" y="431461"/>
                  </a:lnTo>
                  <a:lnTo>
                    <a:pt x="22115" y="472001"/>
                  </a:lnTo>
                  <a:lnTo>
                    <a:pt x="40661" y="510065"/>
                  </a:lnTo>
                  <a:lnTo>
                    <a:pt x="65633" y="547258"/>
                  </a:lnTo>
                  <a:lnTo>
                    <a:pt x="91367" y="576095"/>
                  </a:lnTo>
                  <a:lnTo>
                    <a:pt x="153235" y="622777"/>
                  </a:lnTo>
                  <a:lnTo>
                    <a:pt x="197816" y="644103"/>
                  </a:lnTo>
                  <a:lnTo>
                    <a:pt x="251549" y="659445"/>
                  </a:lnTo>
                  <a:lnTo>
                    <a:pt x="314473" y="665319"/>
                  </a:lnTo>
                  <a:lnTo>
                    <a:pt x="386626" y="658243"/>
                  </a:lnTo>
                  <a:lnTo>
                    <a:pt x="413267" y="651592"/>
                  </a:lnTo>
                  <a:lnTo>
                    <a:pt x="443591" y="640345"/>
                  </a:lnTo>
                  <a:lnTo>
                    <a:pt x="476926" y="623417"/>
                  </a:lnTo>
                  <a:lnTo>
                    <a:pt x="512597" y="599721"/>
                  </a:lnTo>
                  <a:lnTo>
                    <a:pt x="575441" y="599721"/>
                  </a:lnTo>
                  <a:lnTo>
                    <a:pt x="580862" y="566370"/>
                  </a:lnTo>
                  <a:lnTo>
                    <a:pt x="288459" y="566370"/>
                  </a:lnTo>
                  <a:lnTo>
                    <a:pt x="226321" y="550462"/>
                  </a:lnTo>
                  <a:lnTo>
                    <a:pt x="181737" y="525464"/>
                  </a:lnTo>
                  <a:lnTo>
                    <a:pt x="144335" y="490146"/>
                  </a:lnTo>
                  <a:lnTo>
                    <a:pt x="121591" y="455527"/>
                  </a:lnTo>
                  <a:lnTo>
                    <a:pt x="99612" y="382896"/>
                  </a:lnTo>
                  <a:lnTo>
                    <a:pt x="97256" y="336526"/>
                  </a:lnTo>
                  <a:lnTo>
                    <a:pt x="102041" y="275624"/>
                  </a:lnTo>
                  <a:lnTo>
                    <a:pt x="116351" y="223274"/>
                  </a:lnTo>
                  <a:lnTo>
                    <a:pt x="140119" y="179650"/>
                  </a:lnTo>
                  <a:lnTo>
                    <a:pt x="173278" y="144922"/>
                  </a:lnTo>
                  <a:lnTo>
                    <a:pt x="224506" y="115412"/>
                  </a:lnTo>
                  <a:lnTo>
                    <a:pt x="276620" y="100757"/>
                  </a:lnTo>
                  <a:lnTo>
                    <a:pt x="321402" y="96751"/>
                  </a:lnTo>
                  <a:lnTo>
                    <a:pt x="553332" y="96751"/>
                  </a:lnTo>
                  <a:lnTo>
                    <a:pt x="523341" y="70401"/>
                  </a:lnTo>
                  <a:lnTo>
                    <a:pt x="489714" y="47250"/>
                  </a:lnTo>
                  <a:lnTo>
                    <a:pt x="428617" y="19157"/>
                  </a:lnTo>
                  <a:lnTo>
                    <a:pt x="376415" y="5298"/>
                  </a:lnTo>
                  <a:lnTo>
                    <a:pt x="347268" y="853"/>
                  </a:lnTo>
                  <a:lnTo>
                    <a:pt x="310730" y="22"/>
                  </a:lnTo>
                  <a:close/>
                </a:path>
                <a:path w="1326514" h="671830">
                  <a:moveTo>
                    <a:pt x="575441" y="599721"/>
                  </a:moveTo>
                  <a:lnTo>
                    <a:pt x="512597" y="599721"/>
                  </a:lnTo>
                  <a:lnTo>
                    <a:pt x="560603" y="643041"/>
                  </a:lnTo>
                  <a:lnTo>
                    <a:pt x="565289" y="642825"/>
                  </a:lnTo>
                  <a:lnTo>
                    <a:pt x="567994" y="639866"/>
                  </a:lnTo>
                  <a:lnTo>
                    <a:pt x="569290" y="638482"/>
                  </a:lnTo>
                  <a:lnTo>
                    <a:pt x="569836" y="636716"/>
                  </a:lnTo>
                  <a:lnTo>
                    <a:pt x="569810" y="634367"/>
                  </a:lnTo>
                  <a:lnTo>
                    <a:pt x="575441" y="599721"/>
                  </a:lnTo>
                  <a:close/>
                </a:path>
                <a:path w="1326514" h="671830">
                  <a:moveTo>
                    <a:pt x="1241635" y="96633"/>
                  </a:moveTo>
                  <a:lnTo>
                    <a:pt x="1000244" y="96633"/>
                  </a:lnTo>
                  <a:lnTo>
                    <a:pt x="1045841" y="100722"/>
                  </a:lnTo>
                  <a:lnTo>
                    <a:pt x="1099273" y="115618"/>
                  </a:lnTo>
                  <a:lnTo>
                    <a:pt x="1151877" y="145582"/>
                  </a:lnTo>
                  <a:lnTo>
                    <a:pt x="1185607" y="180420"/>
                  </a:lnTo>
                  <a:lnTo>
                    <a:pt x="1209789" y="224068"/>
                  </a:lnTo>
                  <a:lnTo>
                    <a:pt x="1224350" y="276355"/>
                  </a:lnTo>
                  <a:lnTo>
                    <a:pt x="1229173" y="336526"/>
                  </a:lnTo>
                  <a:lnTo>
                    <a:pt x="1229191" y="337454"/>
                  </a:lnTo>
                  <a:lnTo>
                    <a:pt x="1223712" y="402604"/>
                  </a:lnTo>
                  <a:lnTo>
                    <a:pt x="1208708" y="454855"/>
                  </a:lnTo>
                  <a:lnTo>
                    <a:pt x="1186486" y="495353"/>
                  </a:lnTo>
                  <a:lnTo>
                    <a:pt x="1159325" y="525589"/>
                  </a:lnTo>
                  <a:lnTo>
                    <a:pt x="1099299" y="561240"/>
                  </a:lnTo>
                  <a:lnTo>
                    <a:pt x="1032440" y="573904"/>
                  </a:lnTo>
                  <a:lnTo>
                    <a:pt x="1246497" y="573904"/>
                  </a:lnTo>
                  <a:lnTo>
                    <a:pt x="1289298" y="511637"/>
                  </a:lnTo>
                  <a:lnTo>
                    <a:pt x="1308789" y="462963"/>
                  </a:lnTo>
                  <a:lnTo>
                    <a:pt x="1321764" y="405043"/>
                  </a:lnTo>
                  <a:lnTo>
                    <a:pt x="1326453" y="337454"/>
                  </a:lnTo>
                  <a:lnTo>
                    <a:pt x="1326435" y="336526"/>
                  </a:lnTo>
                  <a:lnTo>
                    <a:pt x="1321631" y="269162"/>
                  </a:lnTo>
                  <a:lnTo>
                    <a:pt x="1308431" y="211581"/>
                  </a:lnTo>
                  <a:lnTo>
                    <a:pt x="1288881" y="163583"/>
                  </a:lnTo>
                  <a:lnTo>
                    <a:pt x="1264986" y="124385"/>
                  </a:lnTo>
                  <a:lnTo>
                    <a:pt x="1241635" y="96633"/>
                  </a:lnTo>
                  <a:close/>
                </a:path>
                <a:path w="1326514" h="671830">
                  <a:moveTo>
                    <a:pt x="596849" y="425058"/>
                  </a:moveTo>
                  <a:lnTo>
                    <a:pt x="595147" y="425058"/>
                  </a:lnTo>
                  <a:lnTo>
                    <a:pt x="593750" y="425185"/>
                  </a:lnTo>
                  <a:lnTo>
                    <a:pt x="591629" y="425414"/>
                  </a:lnTo>
                  <a:lnTo>
                    <a:pt x="400100" y="479033"/>
                  </a:lnTo>
                  <a:lnTo>
                    <a:pt x="396621" y="479592"/>
                  </a:lnTo>
                  <a:lnTo>
                    <a:pt x="395236" y="479897"/>
                  </a:lnTo>
                  <a:lnTo>
                    <a:pt x="393941" y="480608"/>
                  </a:lnTo>
                  <a:lnTo>
                    <a:pt x="392963" y="481738"/>
                  </a:lnTo>
                  <a:lnTo>
                    <a:pt x="390182" y="484774"/>
                  </a:lnTo>
                  <a:lnTo>
                    <a:pt x="390436" y="489422"/>
                  </a:lnTo>
                  <a:lnTo>
                    <a:pt x="393509" y="492127"/>
                  </a:lnTo>
                  <a:lnTo>
                    <a:pt x="395744" y="494197"/>
                  </a:lnTo>
                  <a:lnTo>
                    <a:pt x="438670" y="532957"/>
                  </a:lnTo>
                  <a:lnTo>
                    <a:pt x="418587" y="544673"/>
                  </a:lnTo>
                  <a:lnTo>
                    <a:pt x="400042" y="553220"/>
                  </a:lnTo>
                  <a:lnTo>
                    <a:pt x="383236" y="559071"/>
                  </a:lnTo>
                  <a:lnTo>
                    <a:pt x="368376" y="562701"/>
                  </a:lnTo>
                  <a:lnTo>
                    <a:pt x="288459" y="566370"/>
                  </a:lnTo>
                  <a:lnTo>
                    <a:pt x="580862" y="566370"/>
                  </a:lnTo>
                  <a:lnTo>
                    <a:pt x="602310" y="434405"/>
                  </a:lnTo>
                  <a:lnTo>
                    <a:pt x="602310" y="430240"/>
                  </a:lnTo>
                  <a:lnTo>
                    <a:pt x="601497" y="428259"/>
                  </a:lnTo>
                  <a:lnTo>
                    <a:pt x="599909" y="426862"/>
                  </a:lnTo>
                  <a:lnTo>
                    <a:pt x="598551" y="425566"/>
                  </a:lnTo>
                  <a:lnTo>
                    <a:pt x="596849" y="425058"/>
                  </a:lnTo>
                  <a:close/>
                </a:path>
                <a:path w="1326514" h="671830">
                  <a:moveTo>
                    <a:pt x="1016305" y="0"/>
                  </a:moveTo>
                  <a:lnTo>
                    <a:pt x="977399" y="373"/>
                  </a:lnTo>
                  <a:lnTo>
                    <a:pt x="914518" y="13015"/>
                  </a:lnTo>
                  <a:lnTo>
                    <a:pt x="843345" y="41994"/>
                  </a:lnTo>
                  <a:lnTo>
                    <a:pt x="801883" y="68806"/>
                  </a:lnTo>
                  <a:lnTo>
                    <a:pt x="757122" y="107262"/>
                  </a:lnTo>
                  <a:lnTo>
                    <a:pt x="709523" y="159933"/>
                  </a:lnTo>
                  <a:lnTo>
                    <a:pt x="707898" y="161990"/>
                  </a:lnTo>
                  <a:lnTo>
                    <a:pt x="706599" y="163583"/>
                  </a:lnTo>
                  <a:lnTo>
                    <a:pt x="705713" y="164835"/>
                  </a:lnTo>
                  <a:lnTo>
                    <a:pt x="705040" y="166423"/>
                  </a:lnTo>
                  <a:lnTo>
                    <a:pt x="705040" y="169674"/>
                  </a:lnTo>
                  <a:lnTo>
                    <a:pt x="705396" y="171020"/>
                  </a:lnTo>
                  <a:lnTo>
                    <a:pt x="706094" y="172265"/>
                  </a:lnTo>
                  <a:lnTo>
                    <a:pt x="708367" y="175998"/>
                  </a:lnTo>
                  <a:lnTo>
                    <a:pt x="718081" y="192369"/>
                  </a:lnTo>
                  <a:lnTo>
                    <a:pt x="728470" y="210201"/>
                  </a:lnTo>
                  <a:lnTo>
                    <a:pt x="739009" y="228750"/>
                  </a:lnTo>
                  <a:lnTo>
                    <a:pt x="749414" y="247728"/>
                  </a:lnTo>
                  <a:lnTo>
                    <a:pt x="749528" y="248020"/>
                  </a:lnTo>
                  <a:lnTo>
                    <a:pt x="750925" y="250713"/>
                  </a:lnTo>
                  <a:lnTo>
                    <a:pt x="753706" y="252605"/>
                  </a:lnTo>
                  <a:lnTo>
                    <a:pt x="759244" y="252605"/>
                  </a:lnTo>
                  <a:lnTo>
                    <a:pt x="761288" y="251703"/>
                  </a:lnTo>
                  <a:lnTo>
                    <a:pt x="762762" y="250255"/>
                  </a:lnTo>
                  <a:lnTo>
                    <a:pt x="763993" y="248617"/>
                  </a:lnTo>
                  <a:lnTo>
                    <a:pt x="764571" y="247728"/>
                  </a:lnTo>
                  <a:lnTo>
                    <a:pt x="814332" y="187415"/>
                  </a:lnTo>
                  <a:lnTo>
                    <a:pt x="859508" y="147191"/>
                  </a:lnTo>
                  <a:lnTo>
                    <a:pt x="899896" y="122406"/>
                  </a:lnTo>
                  <a:lnTo>
                    <a:pt x="935327" y="108370"/>
                  </a:lnTo>
                  <a:lnTo>
                    <a:pt x="1000244" y="96633"/>
                  </a:lnTo>
                  <a:lnTo>
                    <a:pt x="1241635" y="96633"/>
                  </a:lnTo>
                  <a:lnTo>
                    <a:pt x="1238749" y="93203"/>
                  </a:lnTo>
                  <a:lnTo>
                    <a:pt x="1212176" y="69255"/>
                  </a:lnTo>
                  <a:lnTo>
                    <a:pt x="1163241" y="37979"/>
                  </a:lnTo>
                  <a:lnTo>
                    <a:pt x="1112261" y="17128"/>
                  </a:lnTo>
                  <a:lnTo>
                    <a:pt x="1062270" y="5026"/>
                  </a:lnTo>
                  <a:lnTo>
                    <a:pt x="1016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8">
              <a:extLst>
                <a:ext uri="{FF2B5EF4-FFF2-40B4-BE49-F238E27FC236}">
                  <a16:creationId xmlns:a16="http://schemas.microsoft.com/office/drawing/2014/main" id="{13112718-BE74-49AF-9762-1F4A1682BA75}"/>
                </a:ext>
              </a:extLst>
            </p:cNvPr>
            <p:cNvSpPr/>
            <p:nvPr/>
          </p:nvSpPr>
          <p:spPr>
            <a:xfrm>
              <a:off x="3453461" y="3435060"/>
              <a:ext cx="1327150" cy="671830"/>
            </a:xfrm>
            <a:custGeom>
              <a:avLst/>
              <a:gdLst/>
              <a:ahLst/>
              <a:cxnLst/>
              <a:rect l="l" t="t" r="r" b="b"/>
              <a:pathLst>
                <a:path w="1327150" h="671830">
                  <a:moveTo>
                    <a:pt x="1212507" y="69297"/>
                  </a:moveTo>
                  <a:lnTo>
                    <a:pt x="1163558" y="38005"/>
                  </a:lnTo>
                  <a:lnTo>
                    <a:pt x="1112563" y="17141"/>
                  </a:lnTo>
                  <a:lnTo>
                    <a:pt x="1062559" y="5031"/>
                  </a:lnTo>
                  <a:lnTo>
                    <a:pt x="1016582" y="0"/>
                  </a:lnTo>
                  <a:lnTo>
                    <a:pt x="977669" y="373"/>
                  </a:lnTo>
                  <a:lnTo>
                    <a:pt x="914765" y="13025"/>
                  </a:lnTo>
                  <a:lnTo>
                    <a:pt x="843572" y="42019"/>
                  </a:lnTo>
                  <a:lnTo>
                    <a:pt x="802099" y="68845"/>
                  </a:lnTo>
                  <a:lnTo>
                    <a:pt x="757325" y="107323"/>
                  </a:lnTo>
                  <a:lnTo>
                    <a:pt x="709714" y="160026"/>
                  </a:lnTo>
                  <a:lnTo>
                    <a:pt x="709180" y="160699"/>
                  </a:lnTo>
                  <a:lnTo>
                    <a:pt x="708609" y="161385"/>
                  </a:lnTo>
                  <a:lnTo>
                    <a:pt x="708088" y="162083"/>
                  </a:lnTo>
                  <a:lnTo>
                    <a:pt x="706856" y="163582"/>
                  </a:lnTo>
                  <a:lnTo>
                    <a:pt x="705904" y="164941"/>
                  </a:lnTo>
                  <a:lnTo>
                    <a:pt x="705231" y="166516"/>
                  </a:lnTo>
                  <a:lnTo>
                    <a:pt x="705231" y="168306"/>
                  </a:lnTo>
                  <a:lnTo>
                    <a:pt x="705231" y="169767"/>
                  </a:lnTo>
                  <a:lnTo>
                    <a:pt x="705586" y="171113"/>
                  </a:lnTo>
                  <a:lnTo>
                    <a:pt x="706285" y="172358"/>
                  </a:lnTo>
                  <a:lnTo>
                    <a:pt x="708558" y="176104"/>
                  </a:lnTo>
                  <a:lnTo>
                    <a:pt x="718272" y="192483"/>
                  </a:lnTo>
                  <a:lnTo>
                    <a:pt x="728662" y="210320"/>
                  </a:lnTo>
                  <a:lnTo>
                    <a:pt x="739205" y="228873"/>
                  </a:lnTo>
                  <a:lnTo>
                    <a:pt x="749376" y="247402"/>
                  </a:lnTo>
                  <a:lnTo>
                    <a:pt x="749503" y="247669"/>
                  </a:lnTo>
                  <a:lnTo>
                    <a:pt x="749617" y="247872"/>
                  </a:lnTo>
                  <a:lnTo>
                    <a:pt x="749731" y="248151"/>
                  </a:lnTo>
                  <a:lnTo>
                    <a:pt x="751128" y="250856"/>
                  </a:lnTo>
                  <a:lnTo>
                    <a:pt x="753910" y="252749"/>
                  </a:lnTo>
                  <a:lnTo>
                    <a:pt x="757186" y="252749"/>
                  </a:lnTo>
                  <a:lnTo>
                    <a:pt x="759460" y="252749"/>
                  </a:lnTo>
                  <a:lnTo>
                    <a:pt x="764743" y="247910"/>
                  </a:lnTo>
                  <a:lnTo>
                    <a:pt x="814549" y="187521"/>
                  </a:lnTo>
                  <a:lnTo>
                    <a:pt x="859737" y="147274"/>
                  </a:lnTo>
                  <a:lnTo>
                    <a:pt x="900137" y="122475"/>
                  </a:lnTo>
                  <a:lnTo>
                    <a:pt x="935580" y="108432"/>
                  </a:lnTo>
                  <a:lnTo>
                    <a:pt x="1000516" y="96694"/>
                  </a:lnTo>
                  <a:lnTo>
                    <a:pt x="1046129" y="100782"/>
                  </a:lnTo>
                  <a:lnTo>
                    <a:pt x="1099578" y="115684"/>
                  </a:lnTo>
                  <a:lnTo>
                    <a:pt x="1152194" y="145662"/>
                  </a:lnTo>
                  <a:lnTo>
                    <a:pt x="1185927" y="180520"/>
                  </a:lnTo>
                  <a:lnTo>
                    <a:pt x="1210113" y="224190"/>
                  </a:lnTo>
                  <a:lnTo>
                    <a:pt x="1224678" y="276504"/>
                  </a:lnTo>
                  <a:lnTo>
                    <a:pt x="1229550" y="337293"/>
                  </a:lnTo>
                  <a:lnTo>
                    <a:pt x="1224041" y="402826"/>
                  </a:lnTo>
                  <a:lnTo>
                    <a:pt x="1209034" y="455106"/>
                  </a:lnTo>
                  <a:lnTo>
                    <a:pt x="1186807" y="495627"/>
                  </a:lnTo>
                  <a:lnTo>
                    <a:pt x="1159638" y="525879"/>
                  </a:lnTo>
                  <a:lnTo>
                    <a:pt x="1099591" y="561549"/>
                  </a:lnTo>
                  <a:lnTo>
                    <a:pt x="1032719" y="574223"/>
                  </a:lnTo>
                  <a:lnTo>
                    <a:pt x="975102" y="568598"/>
                  </a:lnTo>
                  <a:lnTo>
                    <a:pt x="934588" y="556467"/>
                  </a:lnTo>
                  <a:lnTo>
                    <a:pt x="887900" y="534439"/>
                  </a:lnTo>
                  <a:lnTo>
                    <a:pt x="824393" y="487919"/>
                  </a:lnTo>
                  <a:lnTo>
                    <a:pt x="789675" y="450595"/>
                  </a:lnTo>
                  <a:lnTo>
                    <a:pt x="754057" y="401179"/>
                  </a:lnTo>
                  <a:lnTo>
                    <a:pt x="718350" y="337636"/>
                  </a:lnTo>
                  <a:lnTo>
                    <a:pt x="676160" y="258989"/>
                  </a:lnTo>
                  <a:lnTo>
                    <a:pt x="635476" y="194453"/>
                  </a:lnTo>
                  <a:lnTo>
                    <a:pt x="596400" y="142522"/>
                  </a:lnTo>
                  <a:lnTo>
                    <a:pt x="559034" y="101687"/>
                  </a:lnTo>
                  <a:lnTo>
                    <a:pt x="523482" y="70442"/>
                  </a:lnTo>
                  <a:lnTo>
                    <a:pt x="489847" y="47279"/>
                  </a:lnTo>
                  <a:lnTo>
                    <a:pt x="428734" y="19170"/>
                  </a:lnTo>
                  <a:lnTo>
                    <a:pt x="376516" y="5302"/>
                  </a:lnTo>
                  <a:lnTo>
                    <a:pt x="310817" y="22"/>
                  </a:lnTo>
                  <a:lnTo>
                    <a:pt x="265850" y="4143"/>
                  </a:lnTo>
                  <a:lnTo>
                    <a:pt x="215685" y="15493"/>
                  </a:lnTo>
                  <a:lnTo>
                    <a:pt x="163545" y="36347"/>
                  </a:lnTo>
                  <a:lnTo>
                    <a:pt x="112649" y="68980"/>
                  </a:lnTo>
                  <a:lnTo>
                    <a:pt x="60594" y="123967"/>
                  </a:lnTo>
                  <a:lnTo>
                    <a:pt x="37045" y="163120"/>
                  </a:lnTo>
                  <a:lnTo>
                    <a:pt x="17780" y="211101"/>
                  </a:lnTo>
                  <a:lnTo>
                    <a:pt x="4774" y="268701"/>
                  </a:lnTo>
                  <a:lnTo>
                    <a:pt x="0" y="336708"/>
                  </a:lnTo>
                  <a:lnTo>
                    <a:pt x="2289" y="387052"/>
                  </a:lnTo>
                  <a:lnTo>
                    <a:pt x="9493" y="431700"/>
                  </a:lnTo>
                  <a:lnTo>
                    <a:pt x="22118" y="472262"/>
                  </a:lnTo>
                  <a:lnTo>
                    <a:pt x="40667" y="510347"/>
                  </a:lnTo>
                  <a:lnTo>
                    <a:pt x="65646" y="547567"/>
                  </a:lnTo>
                  <a:lnTo>
                    <a:pt x="91387" y="576416"/>
                  </a:lnTo>
                  <a:lnTo>
                    <a:pt x="153273" y="623120"/>
                  </a:lnTo>
                  <a:lnTo>
                    <a:pt x="197867" y="644458"/>
                  </a:lnTo>
                  <a:lnTo>
                    <a:pt x="251615" y="659807"/>
                  </a:lnTo>
                  <a:lnTo>
                    <a:pt x="314556" y="665684"/>
                  </a:lnTo>
                  <a:lnTo>
                    <a:pt x="386727" y="658603"/>
                  </a:lnTo>
                  <a:lnTo>
                    <a:pt x="413378" y="651951"/>
                  </a:lnTo>
                  <a:lnTo>
                    <a:pt x="443712" y="640702"/>
                  </a:lnTo>
                  <a:lnTo>
                    <a:pt x="477056" y="623766"/>
                  </a:lnTo>
                  <a:lnTo>
                    <a:pt x="512737" y="600056"/>
                  </a:lnTo>
                  <a:lnTo>
                    <a:pt x="557809" y="640746"/>
                  </a:lnTo>
                  <a:lnTo>
                    <a:pt x="560755" y="643401"/>
                  </a:lnTo>
                  <a:lnTo>
                    <a:pt x="565442" y="643172"/>
                  </a:lnTo>
                  <a:lnTo>
                    <a:pt x="568159" y="640213"/>
                  </a:lnTo>
                  <a:lnTo>
                    <a:pt x="569442" y="638829"/>
                  </a:lnTo>
                  <a:lnTo>
                    <a:pt x="569988" y="637063"/>
                  </a:lnTo>
                  <a:lnTo>
                    <a:pt x="569963" y="635324"/>
                  </a:lnTo>
                  <a:lnTo>
                    <a:pt x="569963" y="634714"/>
                  </a:lnTo>
                  <a:lnTo>
                    <a:pt x="602475" y="434651"/>
                  </a:lnTo>
                  <a:lnTo>
                    <a:pt x="602500" y="432428"/>
                  </a:lnTo>
                  <a:lnTo>
                    <a:pt x="602475" y="430485"/>
                  </a:lnTo>
                  <a:lnTo>
                    <a:pt x="601662" y="428491"/>
                  </a:lnTo>
                  <a:lnTo>
                    <a:pt x="600075" y="427107"/>
                  </a:lnTo>
                  <a:lnTo>
                    <a:pt x="598703" y="425799"/>
                  </a:lnTo>
                  <a:lnTo>
                    <a:pt x="597014" y="425291"/>
                  </a:lnTo>
                  <a:lnTo>
                    <a:pt x="595299" y="425291"/>
                  </a:lnTo>
                  <a:lnTo>
                    <a:pt x="593915" y="425431"/>
                  </a:lnTo>
                  <a:lnTo>
                    <a:pt x="591781" y="425647"/>
                  </a:lnTo>
                  <a:lnTo>
                    <a:pt x="400215" y="479291"/>
                  </a:lnTo>
                  <a:lnTo>
                    <a:pt x="396735" y="479863"/>
                  </a:lnTo>
                  <a:lnTo>
                    <a:pt x="395338" y="480155"/>
                  </a:lnTo>
                  <a:lnTo>
                    <a:pt x="394055" y="480879"/>
                  </a:lnTo>
                  <a:lnTo>
                    <a:pt x="393065" y="481996"/>
                  </a:lnTo>
                  <a:lnTo>
                    <a:pt x="390283" y="485044"/>
                  </a:lnTo>
                  <a:lnTo>
                    <a:pt x="390537" y="489693"/>
                  </a:lnTo>
                  <a:lnTo>
                    <a:pt x="393611" y="492398"/>
                  </a:lnTo>
                  <a:lnTo>
                    <a:pt x="395859" y="494468"/>
                  </a:lnTo>
                  <a:lnTo>
                    <a:pt x="438784" y="533254"/>
                  </a:lnTo>
                  <a:lnTo>
                    <a:pt x="400148" y="553523"/>
                  </a:lnTo>
                  <a:lnTo>
                    <a:pt x="288533" y="566680"/>
                  </a:lnTo>
                  <a:lnTo>
                    <a:pt x="226381" y="550763"/>
                  </a:lnTo>
                  <a:lnTo>
                    <a:pt x="181785" y="525749"/>
                  </a:lnTo>
                  <a:lnTo>
                    <a:pt x="144373" y="490404"/>
                  </a:lnTo>
                  <a:lnTo>
                    <a:pt x="121622" y="455781"/>
                  </a:lnTo>
                  <a:lnTo>
                    <a:pt x="99637" y="383110"/>
                  </a:lnTo>
                  <a:lnTo>
                    <a:pt x="97281" y="336708"/>
                  </a:lnTo>
                  <a:lnTo>
                    <a:pt x="102067" y="275772"/>
                  </a:lnTo>
                  <a:lnTo>
                    <a:pt x="116379" y="223397"/>
                  </a:lnTo>
                  <a:lnTo>
                    <a:pt x="140155" y="179755"/>
                  </a:lnTo>
                  <a:lnTo>
                    <a:pt x="173329" y="145015"/>
                  </a:lnTo>
                  <a:lnTo>
                    <a:pt x="224568" y="115483"/>
                  </a:lnTo>
                  <a:lnTo>
                    <a:pt x="276696" y="100817"/>
                  </a:lnTo>
                  <a:lnTo>
                    <a:pt x="321492" y="96807"/>
                  </a:lnTo>
                  <a:lnTo>
                    <a:pt x="350735" y="99244"/>
                  </a:lnTo>
                  <a:lnTo>
                    <a:pt x="401951" y="113239"/>
                  </a:lnTo>
                  <a:lnTo>
                    <a:pt x="456604" y="142375"/>
                  </a:lnTo>
                  <a:lnTo>
                    <a:pt x="487030" y="167525"/>
                  </a:lnTo>
                  <a:lnTo>
                    <a:pt x="519627" y="202148"/>
                  </a:lnTo>
                  <a:lnTo>
                    <a:pt x="554473" y="248060"/>
                  </a:lnTo>
                  <a:lnTo>
                    <a:pt x="591647" y="307074"/>
                  </a:lnTo>
                  <a:lnTo>
                    <a:pt x="631228" y="381006"/>
                  </a:lnTo>
                  <a:lnTo>
                    <a:pt x="659476" y="433047"/>
                  </a:lnTo>
                  <a:lnTo>
                    <a:pt x="689769" y="479757"/>
                  </a:lnTo>
                  <a:lnTo>
                    <a:pt x="722187" y="521220"/>
                  </a:lnTo>
                  <a:lnTo>
                    <a:pt x="756808" y="557519"/>
                  </a:lnTo>
                  <a:lnTo>
                    <a:pt x="793712" y="588738"/>
                  </a:lnTo>
                  <a:lnTo>
                    <a:pt x="832979" y="614958"/>
                  </a:lnTo>
                  <a:lnTo>
                    <a:pt x="874687" y="636263"/>
                  </a:lnTo>
                  <a:lnTo>
                    <a:pt x="926157" y="656398"/>
                  </a:lnTo>
                  <a:lnTo>
                    <a:pt x="971920" y="667033"/>
                  </a:lnTo>
                  <a:lnTo>
                    <a:pt x="1027290" y="671646"/>
                  </a:lnTo>
                  <a:lnTo>
                    <a:pt x="1052618" y="670642"/>
                  </a:lnTo>
                  <a:lnTo>
                    <a:pt x="1105975" y="661568"/>
                  </a:lnTo>
                  <a:lnTo>
                    <a:pt x="1155522" y="643499"/>
                  </a:lnTo>
                  <a:lnTo>
                    <a:pt x="1209521" y="610185"/>
                  </a:lnTo>
                  <a:lnTo>
                    <a:pt x="1238094" y="584636"/>
                  </a:lnTo>
                  <a:lnTo>
                    <a:pt x="1265388" y="552136"/>
                  </a:lnTo>
                  <a:lnTo>
                    <a:pt x="1289656" y="511919"/>
                  </a:lnTo>
                  <a:lnTo>
                    <a:pt x="1309152" y="463218"/>
                  </a:lnTo>
                  <a:lnTo>
                    <a:pt x="1322131" y="405264"/>
                  </a:lnTo>
                  <a:lnTo>
                    <a:pt x="1326845" y="337293"/>
                  </a:lnTo>
                  <a:lnTo>
                    <a:pt x="1321997" y="269308"/>
                  </a:lnTo>
                  <a:lnTo>
                    <a:pt x="1308792" y="211695"/>
                  </a:lnTo>
                  <a:lnTo>
                    <a:pt x="1289235" y="163671"/>
                  </a:lnTo>
                  <a:lnTo>
                    <a:pt x="1265332" y="124452"/>
                  </a:lnTo>
                  <a:lnTo>
                    <a:pt x="1239087" y="93255"/>
                  </a:lnTo>
                  <a:lnTo>
                    <a:pt x="1212507" y="69297"/>
                  </a:lnTo>
                </a:path>
              </a:pathLst>
            </a:custGeom>
            <a:ln w="9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9">
              <a:extLst>
                <a:ext uri="{FF2B5EF4-FFF2-40B4-BE49-F238E27FC236}">
                  <a16:creationId xmlns:a16="http://schemas.microsoft.com/office/drawing/2014/main" id="{96DF0DA5-FDDC-4933-875A-5A8B78D583EB}"/>
                </a:ext>
              </a:extLst>
            </p:cNvPr>
            <p:cNvSpPr/>
            <p:nvPr/>
          </p:nvSpPr>
          <p:spPr>
            <a:xfrm>
              <a:off x="3225720" y="2581134"/>
              <a:ext cx="123825" cy="428625"/>
            </a:xfrm>
            <a:custGeom>
              <a:avLst/>
              <a:gdLst/>
              <a:ahLst/>
              <a:cxnLst/>
              <a:rect l="l" t="t" r="r" b="b"/>
              <a:pathLst>
                <a:path w="123825" h="428625">
                  <a:moveTo>
                    <a:pt x="123812" y="100418"/>
                  </a:moveTo>
                  <a:lnTo>
                    <a:pt x="51815" y="100418"/>
                  </a:lnTo>
                  <a:lnTo>
                    <a:pt x="51815" y="428243"/>
                  </a:lnTo>
                  <a:lnTo>
                    <a:pt x="123812" y="428243"/>
                  </a:lnTo>
                  <a:lnTo>
                    <a:pt x="123812" y="100418"/>
                  </a:lnTo>
                  <a:close/>
                </a:path>
                <a:path w="123825" h="428625">
                  <a:moveTo>
                    <a:pt x="123812" y="0"/>
                  </a:moveTo>
                  <a:lnTo>
                    <a:pt x="66281" y="0"/>
                  </a:lnTo>
                  <a:lnTo>
                    <a:pt x="0" y="77685"/>
                  </a:lnTo>
                  <a:lnTo>
                    <a:pt x="0" y="152857"/>
                  </a:lnTo>
                  <a:lnTo>
                    <a:pt x="622" y="152857"/>
                  </a:lnTo>
                  <a:lnTo>
                    <a:pt x="51168" y="100418"/>
                  </a:lnTo>
                  <a:lnTo>
                    <a:pt x="123812" y="100418"/>
                  </a:lnTo>
                  <a:lnTo>
                    <a:pt x="123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0">
              <a:extLst>
                <a:ext uri="{FF2B5EF4-FFF2-40B4-BE49-F238E27FC236}">
                  <a16:creationId xmlns:a16="http://schemas.microsoft.com/office/drawing/2014/main" id="{FDFF9E08-5111-44BD-A39E-DB1D9487CDAD}"/>
                </a:ext>
              </a:extLst>
            </p:cNvPr>
            <p:cNvSpPr/>
            <p:nvPr/>
          </p:nvSpPr>
          <p:spPr>
            <a:xfrm>
              <a:off x="3731104" y="2548883"/>
              <a:ext cx="814454" cy="607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1">
              <a:extLst>
                <a:ext uri="{FF2B5EF4-FFF2-40B4-BE49-F238E27FC236}">
                  <a16:creationId xmlns:a16="http://schemas.microsoft.com/office/drawing/2014/main" id="{1295C18E-97B5-4CC4-80ED-D708ACB64FEB}"/>
                </a:ext>
              </a:extLst>
            </p:cNvPr>
            <p:cNvSpPr/>
            <p:nvPr/>
          </p:nvSpPr>
          <p:spPr>
            <a:xfrm>
              <a:off x="4579065" y="3019349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599"/>
                  </a:lnTo>
                </a:path>
              </a:pathLst>
            </a:custGeom>
            <a:ln w="2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2">
              <a:extLst>
                <a:ext uri="{FF2B5EF4-FFF2-40B4-BE49-F238E27FC236}">
                  <a16:creationId xmlns:a16="http://schemas.microsoft.com/office/drawing/2014/main" id="{5CF4E8FB-9CE1-4D39-AC27-8DFDDD161DFB}"/>
                </a:ext>
              </a:extLst>
            </p:cNvPr>
            <p:cNvSpPr/>
            <p:nvPr/>
          </p:nvSpPr>
          <p:spPr>
            <a:xfrm>
              <a:off x="4612774" y="2992350"/>
              <a:ext cx="56515" cy="190500"/>
            </a:xfrm>
            <a:custGeom>
              <a:avLst/>
              <a:gdLst/>
              <a:ahLst/>
              <a:cxnLst/>
              <a:rect l="l" t="t" r="r" b="b"/>
              <a:pathLst>
                <a:path w="56514" h="190500">
                  <a:moveTo>
                    <a:pt x="54165" y="27000"/>
                  </a:moveTo>
                  <a:lnTo>
                    <a:pt x="0" y="27000"/>
                  </a:lnTo>
                  <a:lnTo>
                    <a:pt x="0" y="151599"/>
                  </a:lnTo>
                  <a:lnTo>
                    <a:pt x="56197" y="151599"/>
                  </a:lnTo>
                  <a:lnTo>
                    <a:pt x="56197" y="130530"/>
                  </a:lnTo>
                  <a:lnTo>
                    <a:pt x="24218" y="130530"/>
                  </a:lnTo>
                  <a:lnTo>
                    <a:pt x="24218" y="96875"/>
                  </a:lnTo>
                  <a:lnTo>
                    <a:pt x="52501" y="96875"/>
                  </a:lnTo>
                  <a:lnTo>
                    <a:pt x="52501" y="76733"/>
                  </a:lnTo>
                  <a:lnTo>
                    <a:pt x="24218" y="76733"/>
                  </a:lnTo>
                  <a:lnTo>
                    <a:pt x="24218" y="48069"/>
                  </a:lnTo>
                  <a:lnTo>
                    <a:pt x="54165" y="48069"/>
                  </a:lnTo>
                  <a:lnTo>
                    <a:pt x="54165" y="27000"/>
                  </a:lnTo>
                  <a:close/>
                </a:path>
                <a:path w="56514" h="190500">
                  <a:moveTo>
                    <a:pt x="35687" y="0"/>
                  </a:moveTo>
                  <a:lnTo>
                    <a:pt x="16649" y="0"/>
                  </a:lnTo>
                  <a:lnTo>
                    <a:pt x="1663" y="20345"/>
                  </a:lnTo>
                  <a:lnTo>
                    <a:pt x="18859" y="20345"/>
                  </a:lnTo>
                  <a:lnTo>
                    <a:pt x="25882" y="10718"/>
                  </a:lnTo>
                  <a:lnTo>
                    <a:pt x="43863" y="10718"/>
                  </a:lnTo>
                  <a:lnTo>
                    <a:pt x="35687" y="0"/>
                  </a:lnTo>
                  <a:close/>
                </a:path>
                <a:path w="56514" h="190500">
                  <a:moveTo>
                    <a:pt x="43863" y="10718"/>
                  </a:moveTo>
                  <a:lnTo>
                    <a:pt x="26263" y="10718"/>
                  </a:lnTo>
                  <a:lnTo>
                    <a:pt x="33464" y="20345"/>
                  </a:lnTo>
                  <a:lnTo>
                    <a:pt x="51206" y="20345"/>
                  </a:lnTo>
                  <a:lnTo>
                    <a:pt x="43863" y="10718"/>
                  </a:lnTo>
                  <a:close/>
                </a:path>
                <a:path w="56514" h="190500">
                  <a:moveTo>
                    <a:pt x="32727" y="166395"/>
                  </a:moveTo>
                  <a:lnTo>
                    <a:pt x="20154" y="166395"/>
                  </a:lnTo>
                  <a:lnTo>
                    <a:pt x="14782" y="171564"/>
                  </a:lnTo>
                  <a:lnTo>
                    <a:pt x="14782" y="184696"/>
                  </a:lnTo>
                  <a:lnTo>
                    <a:pt x="19964" y="190055"/>
                  </a:lnTo>
                  <a:lnTo>
                    <a:pt x="32727" y="190055"/>
                  </a:lnTo>
                  <a:lnTo>
                    <a:pt x="37896" y="184696"/>
                  </a:lnTo>
                  <a:lnTo>
                    <a:pt x="37896" y="171564"/>
                  </a:lnTo>
                  <a:lnTo>
                    <a:pt x="32727" y="166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33">
              <a:extLst>
                <a:ext uri="{FF2B5EF4-FFF2-40B4-BE49-F238E27FC236}">
                  <a16:creationId xmlns:a16="http://schemas.microsoft.com/office/drawing/2014/main" id="{4FEE4CF4-9C59-45B1-B6E6-FA1DC887774C}"/>
                </a:ext>
              </a:extLst>
            </p:cNvPr>
            <p:cNvSpPr/>
            <p:nvPr/>
          </p:nvSpPr>
          <p:spPr>
            <a:xfrm>
              <a:off x="4680966" y="3019349"/>
              <a:ext cx="104775" cy="125095"/>
            </a:xfrm>
            <a:custGeom>
              <a:avLst/>
              <a:gdLst/>
              <a:ahLst/>
              <a:cxnLst/>
              <a:rect l="l" t="t" r="r" b="b"/>
              <a:pathLst>
                <a:path w="104775" h="125094">
                  <a:moveTo>
                    <a:pt x="34569" y="0"/>
                  </a:moveTo>
                  <a:lnTo>
                    <a:pt x="8864" y="0"/>
                  </a:lnTo>
                  <a:lnTo>
                    <a:pt x="0" y="124599"/>
                  </a:lnTo>
                  <a:lnTo>
                    <a:pt x="20700" y="124599"/>
                  </a:lnTo>
                  <a:lnTo>
                    <a:pt x="23940" y="60267"/>
                  </a:lnTo>
                  <a:lnTo>
                    <a:pt x="24405" y="49987"/>
                  </a:lnTo>
                  <a:lnTo>
                    <a:pt x="24764" y="39738"/>
                  </a:lnTo>
                  <a:lnTo>
                    <a:pt x="43351" y="39738"/>
                  </a:lnTo>
                  <a:lnTo>
                    <a:pt x="34569" y="0"/>
                  </a:lnTo>
                  <a:close/>
                </a:path>
                <a:path w="104775" h="125094">
                  <a:moveTo>
                    <a:pt x="99471" y="39738"/>
                  </a:moveTo>
                  <a:lnTo>
                    <a:pt x="79489" y="39738"/>
                  </a:lnTo>
                  <a:lnTo>
                    <a:pt x="79507" y="50193"/>
                  </a:lnTo>
                  <a:lnTo>
                    <a:pt x="79786" y="60959"/>
                  </a:lnTo>
                  <a:lnTo>
                    <a:pt x="80239" y="71411"/>
                  </a:lnTo>
                  <a:lnTo>
                    <a:pt x="80803" y="81343"/>
                  </a:lnTo>
                  <a:lnTo>
                    <a:pt x="83007" y="124599"/>
                  </a:lnTo>
                  <a:lnTo>
                    <a:pt x="104635" y="124599"/>
                  </a:lnTo>
                  <a:lnTo>
                    <a:pt x="99471" y="39738"/>
                  </a:lnTo>
                  <a:close/>
                </a:path>
                <a:path w="104775" h="125094">
                  <a:moveTo>
                    <a:pt x="43351" y="39738"/>
                  </a:moveTo>
                  <a:lnTo>
                    <a:pt x="25133" y="39738"/>
                  </a:lnTo>
                  <a:lnTo>
                    <a:pt x="26878" y="50193"/>
                  </a:lnTo>
                  <a:lnTo>
                    <a:pt x="28960" y="60959"/>
                  </a:lnTo>
                  <a:lnTo>
                    <a:pt x="30959" y="70343"/>
                  </a:lnTo>
                  <a:lnTo>
                    <a:pt x="33517" y="81343"/>
                  </a:lnTo>
                  <a:lnTo>
                    <a:pt x="43256" y="122567"/>
                  </a:lnTo>
                  <a:lnTo>
                    <a:pt x="60261" y="122567"/>
                  </a:lnTo>
                  <a:lnTo>
                    <a:pt x="68546" y="88734"/>
                  </a:lnTo>
                  <a:lnTo>
                    <a:pt x="53238" y="88734"/>
                  </a:lnTo>
                  <a:lnTo>
                    <a:pt x="51374" y="78016"/>
                  </a:lnTo>
                  <a:lnTo>
                    <a:pt x="49307" y="67546"/>
                  </a:lnTo>
                  <a:lnTo>
                    <a:pt x="46994" y="56579"/>
                  </a:lnTo>
                  <a:lnTo>
                    <a:pt x="44538" y="45110"/>
                  </a:lnTo>
                  <a:lnTo>
                    <a:pt x="43351" y="39738"/>
                  </a:lnTo>
                  <a:close/>
                </a:path>
                <a:path w="104775" h="125094">
                  <a:moveTo>
                    <a:pt x="97053" y="0"/>
                  </a:moveTo>
                  <a:lnTo>
                    <a:pt x="71539" y="0"/>
                  </a:lnTo>
                  <a:lnTo>
                    <a:pt x="61556" y="45110"/>
                  </a:lnTo>
                  <a:lnTo>
                    <a:pt x="59274" y="56604"/>
                  </a:lnTo>
                  <a:lnTo>
                    <a:pt x="57186" y="67613"/>
                  </a:lnTo>
                  <a:lnTo>
                    <a:pt x="55273" y="78752"/>
                  </a:lnTo>
                  <a:lnTo>
                    <a:pt x="53797" y="88734"/>
                  </a:lnTo>
                  <a:lnTo>
                    <a:pt x="68546" y="88734"/>
                  </a:lnTo>
                  <a:lnTo>
                    <a:pt x="77284" y="49987"/>
                  </a:lnTo>
                  <a:lnTo>
                    <a:pt x="79120" y="39738"/>
                  </a:lnTo>
                  <a:lnTo>
                    <a:pt x="99471" y="39738"/>
                  </a:lnTo>
                  <a:lnTo>
                    <a:pt x="97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6D67421-31E1-4DCF-B95A-5F7EE6B4582C}"/>
              </a:ext>
            </a:extLst>
          </p:cNvPr>
          <p:cNvGrpSpPr/>
          <p:nvPr/>
        </p:nvGrpSpPr>
        <p:grpSpPr>
          <a:xfrm>
            <a:off x="8255793" y="2364410"/>
            <a:ext cx="2148840" cy="2148840"/>
            <a:chOff x="457200" y="1311910"/>
            <a:chExt cx="2124075" cy="2124075"/>
          </a:xfrm>
        </p:grpSpPr>
        <p:sp>
          <p:nvSpPr>
            <p:cNvPr id="65" name="object 24">
              <a:extLst>
                <a:ext uri="{FF2B5EF4-FFF2-40B4-BE49-F238E27FC236}">
                  <a16:creationId xmlns:a16="http://schemas.microsoft.com/office/drawing/2014/main" id="{3CDB1A31-D5FD-49B8-BD36-288912D9413D}"/>
                </a:ext>
              </a:extLst>
            </p:cNvPr>
            <p:cNvSpPr/>
            <p:nvPr/>
          </p:nvSpPr>
          <p:spPr>
            <a:xfrm>
              <a:off x="457200" y="1311910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3859" y="2123998"/>
                  </a:moveTo>
                  <a:lnTo>
                    <a:pt x="0" y="2123998"/>
                  </a:lnTo>
                  <a:lnTo>
                    <a:pt x="0" y="0"/>
                  </a:lnTo>
                  <a:lnTo>
                    <a:pt x="2123859" y="0"/>
                  </a:lnTo>
                  <a:lnTo>
                    <a:pt x="2123859" y="2123998"/>
                  </a:lnTo>
                  <a:close/>
                </a:path>
              </a:pathLst>
            </a:custGeom>
            <a:solidFill>
              <a:srgbClr val="3F7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5">
              <a:extLst>
                <a:ext uri="{FF2B5EF4-FFF2-40B4-BE49-F238E27FC236}">
                  <a16:creationId xmlns:a16="http://schemas.microsoft.com/office/drawing/2014/main" id="{95BE719A-4159-40C0-A5BD-8A11AB8D6D47}"/>
                </a:ext>
              </a:extLst>
            </p:cNvPr>
            <p:cNvSpPr/>
            <p:nvPr/>
          </p:nvSpPr>
          <p:spPr>
            <a:xfrm>
              <a:off x="601520" y="1490070"/>
              <a:ext cx="123825" cy="428625"/>
            </a:xfrm>
            <a:custGeom>
              <a:avLst/>
              <a:gdLst/>
              <a:ahLst/>
              <a:cxnLst/>
              <a:rect l="l" t="t" r="r" b="b"/>
              <a:pathLst>
                <a:path w="123825" h="428625">
                  <a:moveTo>
                    <a:pt x="123761" y="100393"/>
                  </a:moveTo>
                  <a:lnTo>
                    <a:pt x="51777" y="100393"/>
                  </a:lnTo>
                  <a:lnTo>
                    <a:pt x="51777" y="428066"/>
                  </a:lnTo>
                  <a:lnTo>
                    <a:pt x="123761" y="428066"/>
                  </a:lnTo>
                  <a:lnTo>
                    <a:pt x="123761" y="100393"/>
                  </a:lnTo>
                  <a:close/>
                </a:path>
                <a:path w="123825" h="428625">
                  <a:moveTo>
                    <a:pt x="123761" y="0"/>
                  </a:moveTo>
                  <a:lnTo>
                    <a:pt x="66281" y="0"/>
                  </a:lnTo>
                  <a:lnTo>
                    <a:pt x="0" y="77660"/>
                  </a:lnTo>
                  <a:lnTo>
                    <a:pt x="0" y="152781"/>
                  </a:lnTo>
                  <a:lnTo>
                    <a:pt x="660" y="152781"/>
                  </a:lnTo>
                  <a:lnTo>
                    <a:pt x="51142" y="100393"/>
                  </a:lnTo>
                  <a:lnTo>
                    <a:pt x="123761" y="100393"/>
                  </a:lnTo>
                  <a:lnTo>
                    <a:pt x="12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6">
              <a:extLst>
                <a:ext uri="{FF2B5EF4-FFF2-40B4-BE49-F238E27FC236}">
                  <a16:creationId xmlns:a16="http://schemas.microsoft.com/office/drawing/2014/main" id="{D4BDA562-F08A-4DA8-9CF6-CE8B8162E663}"/>
                </a:ext>
              </a:extLst>
            </p:cNvPr>
            <p:cNvSpPr/>
            <p:nvPr/>
          </p:nvSpPr>
          <p:spPr>
            <a:xfrm>
              <a:off x="763130" y="1485019"/>
              <a:ext cx="203835" cy="438150"/>
            </a:xfrm>
            <a:custGeom>
              <a:avLst/>
              <a:gdLst/>
              <a:ahLst/>
              <a:cxnLst/>
              <a:rect l="l" t="t" r="r" b="b"/>
              <a:pathLst>
                <a:path w="203834" h="438150">
                  <a:moveTo>
                    <a:pt x="65684" y="275272"/>
                  </a:moveTo>
                  <a:lnTo>
                    <a:pt x="0" y="275272"/>
                  </a:lnTo>
                  <a:lnTo>
                    <a:pt x="0" y="331469"/>
                  </a:lnTo>
                  <a:lnTo>
                    <a:pt x="5192" y="375572"/>
                  </a:lnTo>
                  <a:lnTo>
                    <a:pt x="22110" y="409200"/>
                  </a:lnTo>
                  <a:lnTo>
                    <a:pt x="52763" y="430635"/>
                  </a:lnTo>
                  <a:lnTo>
                    <a:pt x="99161" y="438162"/>
                  </a:lnTo>
                  <a:lnTo>
                    <a:pt x="146060" y="431218"/>
                  </a:lnTo>
                  <a:lnTo>
                    <a:pt x="178460" y="411491"/>
                  </a:lnTo>
                  <a:lnTo>
                    <a:pt x="197248" y="380635"/>
                  </a:lnTo>
                  <a:lnTo>
                    <a:pt x="197618" y="378180"/>
                  </a:lnTo>
                  <a:lnTo>
                    <a:pt x="99161" y="378180"/>
                  </a:lnTo>
                  <a:lnTo>
                    <a:pt x="83525" y="375224"/>
                  </a:lnTo>
                  <a:lnTo>
                    <a:pt x="73174" y="366826"/>
                  </a:lnTo>
                  <a:lnTo>
                    <a:pt x="67446" y="353695"/>
                  </a:lnTo>
                  <a:lnTo>
                    <a:pt x="65684" y="336537"/>
                  </a:lnTo>
                  <a:lnTo>
                    <a:pt x="65684" y="275272"/>
                  </a:lnTo>
                  <a:close/>
                </a:path>
                <a:path w="203834" h="438150">
                  <a:moveTo>
                    <a:pt x="194360" y="59982"/>
                  </a:moveTo>
                  <a:lnTo>
                    <a:pt x="100406" y="59982"/>
                  </a:lnTo>
                  <a:lnTo>
                    <a:pt x="114824" y="62714"/>
                  </a:lnTo>
                  <a:lnTo>
                    <a:pt x="124380" y="70478"/>
                  </a:lnTo>
                  <a:lnTo>
                    <a:pt x="129674" y="82624"/>
                  </a:lnTo>
                  <a:lnTo>
                    <a:pt x="131241" y="97878"/>
                  </a:lnTo>
                  <a:lnTo>
                    <a:pt x="131192" y="145211"/>
                  </a:lnTo>
                  <a:lnTo>
                    <a:pt x="128579" y="159594"/>
                  </a:lnTo>
                  <a:lnTo>
                    <a:pt x="120830" y="170465"/>
                  </a:lnTo>
                  <a:lnTo>
                    <a:pt x="108706" y="177079"/>
                  </a:lnTo>
                  <a:lnTo>
                    <a:pt x="92849" y="179311"/>
                  </a:lnTo>
                  <a:lnTo>
                    <a:pt x="65684" y="179311"/>
                  </a:lnTo>
                  <a:lnTo>
                    <a:pt x="65684" y="234251"/>
                  </a:lnTo>
                  <a:lnTo>
                    <a:pt x="95973" y="234251"/>
                  </a:lnTo>
                  <a:lnTo>
                    <a:pt x="112140" y="236476"/>
                  </a:lnTo>
                  <a:lnTo>
                    <a:pt x="123102" y="243077"/>
                  </a:lnTo>
                  <a:lnTo>
                    <a:pt x="129333" y="253946"/>
                  </a:lnTo>
                  <a:lnTo>
                    <a:pt x="131305" y="268973"/>
                  </a:lnTo>
                  <a:lnTo>
                    <a:pt x="131225" y="340309"/>
                  </a:lnTo>
                  <a:lnTo>
                    <a:pt x="129383" y="355281"/>
                  </a:lnTo>
                  <a:lnTo>
                    <a:pt x="123501" y="367455"/>
                  </a:lnTo>
                  <a:lnTo>
                    <a:pt x="113485" y="375362"/>
                  </a:lnTo>
                  <a:lnTo>
                    <a:pt x="99161" y="378180"/>
                  </a:lnTo>
                  <a:lnTo>
                    <a:pt x="197618" y="378180"/>
                  </a:lnTo>
                  <a:lnTo>
                    <a:pt x="203314" y="340309"/>
                  </a:lnTo>
                  <a:lnTo>
                    <a:pt x="203314" y="277164"/>
                  </a:lnTo>
                  <a:lnTo>
                    <a:pt x="200089" y="250463"/>
                  </a:lnTo>
                  <a:lnTo>
                    <a:pt x="190296" y="229266"/>
                  </a:lnTo>
                  <a:lnTo>
                    <a:pt x="173760" y="213871"/>
                  </a:lnTo>
                  <a:lnTo>
                    <a:pt x="150304" y="204571"/>
                  </a:lnTo>
                  <a:lnTo>
                    <a:pt x="170511" y="194770"/>
                  </a:lnTo>
                  <a:lnTo>
                    <a:pt x="186042" y="179773"/>
                  </a:lnTo>
                  <a:lnTo>
                    <a:pt x="196010" y="159810"/>
                  </a:lnTo>
                  <a:lnTo>
                    <a:pt x="199529" y="135115"/>
                  </a:lnTo>
                  <a:lnTo>
                    <a:pt x="199529" y="97878"/>
                  </a:lnTo>
                  <a:lnTo>
                    <a:pt x="194360" y="59982"/>
                  </a:lnTo>
                  <a:close/>
                </a:path>
                <a:path w="203834" h="438150">
                  <a:moveTo>
                    <a:pt x="104165" y="0"/>
                  </a:moveTo>
                  <a:lnTo>
                    <a:pt x="57062" y="7892"/>
                  </a:lnTo>
                  <a:lnTo>
                    <a:pt x="26047" y="29991"/>
                  </a:lnTo>
                  <a:lnTo>
                    <a:pt x="8996" y="63929"/>
                  </a:lnTo>
                  <a:lnTo>
                    <a:pt x="3784" y="107340"/>
                  </a:lnTo>
                  <a:lnTo>
                    <a:pt x="3784" y="145211"/>
                  </a:lnTo>
                  <a:lnTo>
                    <a:pt x="69468" y="145211"/>
                  </a:lnTo>
                  <a:lnTo>
                    <a:pt x="69468" y="101650"/>
                  </a:lnTo>
                  <a:lnTo>
                    <a:pt x="71111" y="83952"/>
                  </a:lnTo>
                  <a:lnTo>
                    <a:pt x="76427" y="70872"/>
                  </a:lnTo>
                  <a:lnTo>
                    <a:pt x="85997" y="62763"/>
                  </a:lnTo>
                  <a:lnTo>
                    <a:pt x="100406" y="59982"/>
                  </a:lnTo>
                  <a:lnTo>
                    <a:pt x="194360" y="59982"/>
                  </a:lnTo>
                  <a:lnTo>
                    <a:pt x="193955" y="57012"/>
                  </a:lnTo>
                  <a:lnTo>
                    <a:pt x="176717" y="26208"/>
                  </a:lnTo>
                  <a:lnTo>
                    <a:pt x="147044" y="6769"/>
                  </a:lnTo>
                  <a:lnTo>
                    <a:pt x="104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7">
              <a:extLst>
                <a:ext uri="{FF2B5EF4-FFF2-40B4-BE49-F238E27FC236}">
                  <a16:creationId xmlns:a16="http://schemas.microsoft.com/office/drawing/2014/main" id="{26315041-DF99-4995-BD89-301C9ADFE6BD}"/>
                </a:ext>
              </a:extLst>
            </p:cNvPr>
            <p:cNvSpPr/>
            <p:nvPr/>
          </p:nvSpPr>
          <p:spPr>
            <a:xfrm>
              <a:off x="749225" y="2250883"/>
              <a:ext cx="1571625" cy="800100"/>
            </a:xfrm>
            <a:custGeom>
              <a:avLst/>
              <a:gdLst/>
              <a:ahLst/>
              <a:cxnLst/>
              <a:rect l="l" t="t" r="r" b="b"/>
              <a:pathLst>
                <a:path w="1571625" h="800100">
                  <a:moveTo>
                    <a:pt x="785787" y="0"/>
                  </a:moveTo>
                  <a:lnTo>
                    <a:pt x="713287" y="2540"/>
                  </a:lnTo>
                  <a:lnTo>
                    <a:pt x="644385" y="8890"/>
                  </a:lnTo>
                  <a:lnTo>
                    <a:pt x="579063" y="20320"/>
                  </a:lnTo>
                  <a:lnTo>
                    <a:pt x="517303" y="35560"/>
                  </a:lnTo>
                  <a:lnTo>
                    <a:pt x="459087" y="54610"/>
                  </a:lnTo>
                  <a:lnTo>
                    <a:pt x="404397" y="76200"/>
                  </a:lnTo>
                  <a:lnTo>
                    <a:pt x="353215" y="99060"/>
                  </a:lnTo>
                  <a:lnTo>
                    <a:pt x="305523" y="125730"/>
                  </a:lnTo>
                  <a:lnTo>
                    <a:pt x="261303" y="152400"/>
                  </a:lnTo>
                  <a:lnTo>
                    <a:pt x="220538" y="180340"/>
                  </a:lnTo>
                  <a:lnTo>
                    <a:pt x="183208" y="208280"/>
                  </a:lnTo>
                  <a:lnTo>
                    <a:pt x="149296" y="236220"/>
                  </a:lnTo>
                  <a:lnTo>
                    <a:pt x="118785" y="264160"/>
                  </a:lnTo>
                  <a:lnTo>
                    <a:pt x="67890" y="316230"/>
                  </a:lnTo>
                  <a:lnTo>
                    <a:pt x="30379" y="359410"/>
                  </a:lnTo>
                  <a:lnTo>
                    <a:pt x="6108" y="391160"/>
                  </a:lnTo>
                  <a:lnTo>
                    <a:pt x="0" y="400050"/>
                  </a:lnTo>
                  <a:lnTo>
                    <a:pt x="1676" y="402590"/>
                  </a:lnTo>
                  <a:lnTo>
                    <a:pt x="3733" y="405130"/>
                  </a:lnTo>
                  <a:lnTo>
                    <a:pt x="6108" y="408940"/>
                  </a:lnTo>
                  <a:lnTo>
                    <a:pt x="30379" y="440690"/>
                  </a:lnTo>
                  <a:lnTo>
                    <a:pt x="67890" y="485140"/>
                  </a:lnTo>
                  <a:lnTo>
                    <a:pt x="118785" y="535940"/>
                  </a:lnTo>
                  <a:lnTo>
                    <a:pt x="149296" y="563880"/>
                  </a:lnTo>
                  <a:lnTo>
                    <a:pt x="183208" y="591820"/>
                  </a:lnTo>
                  <a:lnTo>
                    <a:pt x="220538" y="619760"/>
                  </a:lnTo>
                  <a:lnTo>
                    <a:pt x="261303" y="647700"/>
                  </a:lnTo>
                  <a:lnTo>
                    <a:pt x="305523" y="674370"/>
                  </a:lnTo>
                  <a:lnTo>
                    <a:pt x="353215" y="701040"/>
                  </a:lnTo>
                  <a:lnTo>
                    <a:pt x="404397" y="723900"/>
                  </a:lnTo>
                  <a:lnTo>
                    <a:pt x="459087" y="745490"/>
                  </a:lnTo>
                  <a:lnTo>
                    <a:pt x="517303" y="764540"/>
                  </a:lnTo>
                  <a:lnTo>
                    <a:pt x="579063" y="779780"/>
                  </a:lnTo>
                  <a:lnTo>
                    <a:pt x="644385" y="791210"/>
                  </a:lnTo>
                  <a:lnTo>
                    <a:pt x="713287" y="798830"/>
                  </a:lnTo>
                  <a:lnTo>
                    <a:pt x="785787" y="800100"/>
                  </a:lnTo>
                  <a:lnTo>
                    <a:pt x="858272" y="798830"/>
                  </a:lnTo>
                  <a:lnTo>
                    <a:pt x="927162" y="791210"/>
                  </a:lnTo>
                  <a:lnTo>
                    <a:pt x="992474" y="779780"/>
                  </a:lnTo>
                  <a:lnTo>
                    <a:pt x="1054227" y="764540"/>
                  </a:lnTo>
                  <a:lnTo>
                    <a:pt x="1112437" y="745490"/>
                  </a:lnTo>
                  <a:lnTo>
                    <a:pt x="1151039" y="730250"/>
                  </a:lnTo>
                  <a:lnTo>
                    <a:pt x="786320" y="730250"/>
                  </a:lnTo>
                  <a:lnTo>
                    <a:pt x="762520" y="728980"/>
                  </a:lnTo>
                  <a:lnTo>
                    <a:pt x="716402" y="722630"/>
                  </a:lnTo>
                  <a:lnTo>
                    <a:pt x="687590" y="707390"/>
                  </a:lnTo>
                  <a:lnTo>
                    <a:pt x="690206" y="701040"/>
                  </a:lnTo>
                  <a:lnTo>
                    <a:pt x="701170" y="683260"/>
                  </a:lnTo>
                  <a:lnTo>
                    <a:pt x="717172" y="671830"/>
                  </a:lnTo>
                  <a:lnTo>
                    <a:pt x="735741" y="664210"/>
                  </a:lnTo>
                  <a:lnTo>
                    <a:pt x="754405" y="661670"/>
                  </a:lnTo>
                  <a:lnTo>
                    <a:pt x="927686" y="661670"/>
                  </a:lnTo>
                  <a:lnTo>
                    <a:pt x="932369" y="659130"/>
                  </a:lnTo>
                  <a:lnTo>
                    <a:pt x="955116" y="655320"/>
                  </a:lnTo>
                  <a:lnTo>
                    <a:pt x="1297575" y="655320"/>
                  </a:lnTo>
                  <a:lnTo>
                    <a:pt x="1303892" y="651510"/>
                  </a:lnTo>
                  <a:lnTo>
                    <a:pt x="617753" y="651510"/>
                  </a:lnTo>
                  <a:lnTo>
                    <a:pt x="608802" y="643890"/>
                  </a:lnTo>
                  <a:lnTo>
                    <a:pt x="603661" y="627380"/>
                  </a:lnTo>
                  <a:lnTo>
                    <a:pt x="601317" y="608330"/>
                  </a:lnTo>
                  <a:lnTo>
                    <a:pt x="600760" y="590550"/>
                  </a:lnTo>
                  <a:lnTo>
                    <a:pt x="599938" y="589280"/>
                  </a:lnTo>
                  <a:lnTo>
                    <a:pt x="595106" y="589280"/>
                  </a:lnTo>
                  <a:lnTo>
                    <a:pt x="590120" y="582930"/>
                  </a:lnTo>
                  <a:lnTo>
                    <a:pt x="585546" y="561340"/>
                  </a:lnTo>
                  <a:lnTo>
                    <a:pt x="581902" y="552450"/>
                  </a:lnTo>
                  <a:lnTo>
                    <a:pt x="566972" y="552450"/>
                  </a:lnTo>
                  <a:lnTo>
                    <a:pt x="563473" y="546100"/>
                  </a:lnTo>
                  <a:lnTo>
                    <a:pt x="561244" y="535940"/>
                  </a:lnTo>
                  <a:lnTo>
                    <a:pt x="557959" y="532130"/>
                  </a:lnTo>
                  <a:lnTo>
                    <a:pt x="495228" y="532130"/>
                  </a:lnTo>
                  <a:lnTo>
                    <a:pt x="484936" y="529590"/>
                  </a:lnTo>
                  <a:lnTo>
                    <a:pt x="484250" y="529590"/>
                  </a:lnTo>
                  <a:lnTo>
                    <a:pt x="473229" y="499110"/>
                  </a:lnTo>
                  <a:lnTo>
                    <a:pt x="465153" y="467360"/>
                  </a:lnTo>
                  <a:lnTo>
                    <a:pt x="460187" y="435610"/>
                  </a:lnTo>
                  <a:lnTo>
                    <a:pt x="458620" y="403860"/>
                  </a:lnTo>
                  <a:lnTo>
                    <a:pt x="458710" y="391160"/>
                  </a:lnTo>
                  <a:lnTo>
                    <a:pt x="472106" y="353060"/>
                  </a:lnTo>
                  <a:lnTo>
                    <a:pt x="477116" y="345440"/>
                  </a:lnTo>
                  <a:lnTo>
                    <a:pt x="478874" y="341630"/>
                  </a:lnTo>
                  <a:lnTo>
                    <a:pt x="479082" y="340360"/>
                  </a:lnTo>
                  <a:lnTo>
                    <a:pt x="498271" y="334010"/>
                  </a:lnTo>
                  <a:lnTo>
                    <a:pt x="586312" y="334010"/>
                  </a:lnTo>
                  <a:lnTo>
                    <a:pt x="584387" y="331470"/>
                  </a:lnTo>
                  <a:lnTo>
                    <a:pt x="483542" y="331470"/>
                  </a:lnTo>
                  <a:lnTo>
                    <a:pt x="476149" y="327660"/>
                  </a:lnTo>
                  <a:lnTo>
                    <a:pt x="472436" y="320040"/>
                  </a:lnTo>
                  <a:lnTo>
                    <a:pt x="471589" y="309880"/>
                  </a:lnTo>
                  <a:lnTo>
                    <a:pt x="473151" y="304800"/>
                  </a:lnTo>
                  <a:lnTo>
                    <a:pt x="474014" y="302260"/>
                  </a:lnTo>
                  <a:lnTo>
                    <a:pt x="481262" y="298450"/>
                  </a:lnTo>
                  <a:lnTo>
                    <a:pt x="491693" y="295910"/>
                  </a:lnTo>
                  <a:lnTo>
                    <a:pt x="526148" y="295910"/>
                  </a:lnTo>
                  <a:lnTo>
                    <a:pt x="528358" y="293370"/>
                  </a:lnTo>
                  <a:lnTo>
                    <a:pt x="531723" y="289560"/>
                  </a:lnTo>
                  <a:lnTo>
                    <a:pt x="530529" y="284480"/>
                  </a:lnTo>
                  <a:lnTo>
                    <a:pt x="529314" y="281940"/>
                  </a:lnTo>
                  <a:lnTo>
                    <a:pt x="487159" y="281940"/>
                  </a:lnTo>
                  <a:lnTo>
                    <a:pt x="484365" y="280670"/>
                  </a:lnTo>
                  <a:lnTo>
                    <a:pt x="482066" y="279400"/>
                  </a:lnTo>
                  <a:lnTo>
                    <a:pt x="487430" y="266700"/>
                  </a:lnTo>
                  <a:lnTo>
                    <a:pt x="493291" y="255270"/>
                  </a:lnTo>
                  <a:lnTo>
                    <a:pt x="499645" y="242570"/>
                  </a:lnTo>
                  <a:lnTo>
                    <a:pt x="507238" y="229870"/>
                  </a:lnTo>
                  <a:lnTo>
                    <a:pt x="507911" y="229870"/>
                  </a:lnTo>
                  <a:lnTo>
                    <a:pt x="508190" y="228600"/>
                  </a:lnTo>
                  <a:lnTo>
                    <a:pt x="513586" y="224790"/>
                  </a:lnTo>
                  <a:lnTo>
                    <a:pt x="520284" y="222250"/>
                  </a:lnTo>
                  <a:lnTo>
                    <a:pt x="527396" y="220980"/>
                  </a:lnTo>
                  <a:lnTo>
                    <a:pt x="534035" y="219710"/>
                  </a:lnTo>
                  <a:lnTo>
                    <a:pt x="542201" y="218440"/>
                  </a:lnTo>
                  <a:lnTo>
                    <a:pt x="567341" y="218440"/>
                  </a:lnTo>
                  <a:lnTo>
                    <a:pt x="567361" y="217170"/>
                  </a:lnTo>
                  <a:lnTo>
                    <a:pt x="573171" y="209550"/>
                  </a:lnTo>
                  <a:lnTo>
                    <a:pt x="576891" y="207010"/>
                  </a:lnTo>
                  <a:lnTo>
                    <a:pt x="532511" y="207010"/>
                  </a:lnTo>
                  <a:lnTo>
                    <a:pt x="524852" y="205740"/>
                  </a:lnTo>
                  <a:lnTo>
                    <a:pt x="521855" y="199390"/>
                  </a:lnTo>
                  <a:lnTo>
                    <a:pt x="523303" y="198120"/>
                  </a:lnTo>
                  <a:lnTo>
                    <a:pt x="527985" y="191770"/>
                  </a:lnTo>
                  <a:lnTo>
                    <a:pt x="534276" y="182880"/>
                  </a:lnTo>
                  <a:lnTo>
                    <a:pt x="543344" y="171450"/>
                  </a:lnTo>
                  <a:lnTo>
                    <a:pt x="546963" y="166370"/>
                  </a:lnTo>
                  <a:lnTo>
                    <a:pt x="554164" y="166370"/>
                  </a:lnTo>
                  <a:lnTo>
                    <a:pt x="564210" y="163830"/>
                  </a:lnTo>
                  <a:lnTo>
                    <a:pt x="722761" y="163830"/>
                  </a:lnTo>
                  <a:lnTo>
                    <a:pt x="719989" y="161290"/>
                  </a:lnTo>
                  <a:lnTo>
                    <a:pt x="715924" y="143510"/>
                  </a:lnTo>
                  <a:lnTo>
                    <a:pt x="708120" y="125730"/>
                  </a:lnTo>
                  <a:lnTo>
                    <a:pt x="609803" y="125730"/>
                  </a:lnTo>
                  <a:lnTo>
                    <a:pt x="649749" y="104140"/>
                  </a:lnTo>
                  <a:lnTo>
                    <a:pt x="692804" y="87630"/>
                  </a:lnTo>
                  <a:lnTo>
                    <a:pt x="738487" y="77470"/>
                  </a:lnTo>
                  <a:lnTo>
                    <a:pt x="786320" y="73660"/>
                  </a:lnTo>
                  <a:lnTo>
                    <a:pt x="1160689" y="73660"/>
                  </a:lnTo>
                  <a:lnTo>
                    <a:pt x="1112437" y="54610"/>
                  </a:lnTo>
                  <a:lnTo>
                    <a:pt x="1054227" y="35560"/>
                  </a:lnTo>
                  <a:lnTo>
                    <a:pt x="992474" y="20320"/>
                  </a:lnTo>
                  <a:lnTo>
                    <a:pt x="927162" y="8890"/>
                  </a:lnTo>
                  <a:lnTo>
                    <a:pt x="858272" y="2540"/>
                  </a:lnTo>
                  <a:lnTo>
                    <a:pt x="785787" y="0"/>
                  </a:lnTo>
                  <a:close/>
                </a:path>
                <a:path w="1571625" h="800100">
                  <a:moveTo>
                    <a:pt x="1297575" y="655320"/>
                  </a:moveTo>
                  <a:lnTo>
                    <a:pt x="955116" y="655320"/>
                  </a:lnTo>
                  <a:lnTo>
                    <a:pt x="968218" y="656590"/>
                  </a:lnTo>
                  <a:lnTo>
                    <a:pt x="975667" y="657860"/>
                  </a:lnTo>
                  <a:lnTo>
                    <a:pt x="941211" y="690880"/>
                  </a:lnTo>
                  <a:lnTo>
                    <a:pt x="893013" y="712470"/>
                  </a:lnTo>
                  <a:lnTo>
                    <a:pt x="841138" y="725170"/>
                  </a:lnTo>
                  <a:lnTo>
                    <a:pt x="786320" y="730250"/>
                  </a:lnTo>
                  <a:lnTo>
                    <a:pt x="1151039" y="730250"/>
                  </a:lnTo>
                  <a:lnTo>
                    <a:pt x="1167122" y="723900"/>
                  </a:lnTo>
                  <a:lnTo>
                    <a:pt x="1218301" y="701040"/>
                  </a:lnTo>
                  <a:lnTo>
                    <a:pt x="1265991" y="674370"/>
                  </a:lnTo>
                  <a:lnTo>
                    <a:pt x="1297575" y="655320"/>
                  </a:lnTo>
                  <a:close/>
                </a:path>
                <a:path w="1571625" h="800100">
                  <a:moveTo>
                    <a:pt x="927686" y="661670"/>
                  </a:moveTo>
                  <a:lnTo>
                    <a:pt x="754405" y="661670"/>
                  </a:lnTo>
                  <a:lnTo>
                    <a:pt x="796222" y="664210"/>
                  </a:lnTo>
                  <a:lnTo>
                    <a:pt x="837231" y="675640"/>
                  </a:lnTo>
                  <a:lnTo>
                    <a:pt x="870359" y="687070"/>
                  </a:lnTo>
                  <a:lnTo>
                    <a:pt x="888530" y="689610"/>
                  </a:lnTo>
                  <a:lnTo>
                    <a:pt x="898996" y="680720"/>
                  </a:lnTo>
                  <a:lnTo>
                    <a:pt x="913636" y="669290"/>
                  </a:lnTo>
                  <a:lnTo>
                    <a:pt x="927686" y="661670"/>
                  </a:lnTo>
                  <a:close/>
                </a:path>
                <a:path w="1571625" h="800100">
                  <a:moveTo>
                    <a:pt x="686614" y="381000"/>
                  </a:moveTo>
                  <a:lnTo>
                    <a:pt x="684720" y="386080"/>
                  </a:lnTo>
                  <a:lnTo>
                    <a:pt x="686586" y="400050"/>
                  </a:lnTo>
                  <a:lnTo>
                    <a:pt x="693345" y="415290"/>
                  </a:lnTo>
                  <a:lnTo>
                    <a:pt x="703306" y="429260"/>
                  </a:lnTo>
                  <a:lnTo>
                    <a:pt x="714781" y="439420"/>
                  </a:lnTo>
                  <a:lnTo>
                    <a:pt x="724708" y="445770"/>
                  </a:lnTo>
                  <a:lnTo>
                    <a:pt x="733285" y="450850"/>
                  </a:lnTo>
                  <a:lnTo>
                    <a:pt x="738566" y="457200"/>
                  </a:lnTo>
                  <a:lnTo>
                    <a:pt x="738606" y="466090"/>
                  </a:lnTo>
                  <a:lnTo>
                    <a:pt x="736542" y="472440"/>
                  </a:lnTo>
                  <a:lnTo>
                    <a:pt x="735098" y="476250"/>
                  </a:lnTo>
                  <a:lnTo>
                    <a:pt x="723684" y="486410"/>
                  </a:lnTo>
                  <a:lnTo>
                    <a:pt x="714651" y="496570"/>
                  </a:lnTo>
                  <a:lnTo>
                    <a:pt x="709372" y="504190"/>
                  </a:lnTo>
                  <a:lnTo>
                    <a:pt x="707087" y="513080"/>
                  </a:lnTo>
                  <a:lnTo>
                    <a:pt x="706975" y="529590"/>
                  </a:lnTo>
                  <a:lnTo>
                    <a:pt x="706771" y="538480"/>
                  </a:lnTo>
                  <a:lnTo>
                    <a:pt x="704911" y="547370"/>
                  </a:lnTo>
                  <a:lnTo>
                    <a:pt x="702249" y="554990"/>
                  </a:lnTo>
                  <a:lnTo>
                    <a:pt x="699579" y="565150"/>
                  </a:lnTo>
                  <a:lnTo>
                    <a:pt x="696490" y="572770"/>
                  </a:lnTo>
                  <a:lnTo>
                    <a:pt x="692305" y="575310"/>
                  </a:lnTo>
                  <a:lnTo>
                    <a:pt x="687506" y="580390"/>
                  </a:lnTo>
                  <a:lnTo>
                    <a:pt x="682574" y="591820"/>
                  </a:lnTo>
                  <a:lnTo>
                    <a:pt x="677641" y="608330"/>
                  </a:lnTo>
                  <a:lnTo>
                    <a:pt x="672504" y="619760"/>
                  </a:lnTo>
                  <a:lnTo>
                    <a:pt x="643304" y="646430"/>
                  </a:lnTo>
                  <a:lnTo>
                    <a:pt x="617753" y="651510"/>
                  </a:lnTo>
                  <a:lnTo>
                    <a:pt x="1303892" y="651510"/>
                  </a:lnTo>
                  <a:lnTo>
                    <a:pt x="1310209" y="647700"/>
                  </a:lnTo>
                  <a:lnTo>
                    <a:pt x="1330591" y="633730"/>
                  </a:lnTo>
                  <a:lnTo>
                    <a:pt x="1014209" y="633730"/>
                  </a:lnTo>
                  <a:lnTo>
                    <a:pt x="1010843" y="632460"/>
                  </a:lnTo>
                  <a:lnTo>
                    <a:pt x="951871" y="632460"/>
                  </a:lnTo>
                  <a:lnTo>
                    <a:pt x="945246" y="627380"/>
                  </a:lnTo>
                  <a:lnTo>
                    <a:pt x="941401" y="614680"/>
                  </a:lnTo>
                  <a:lnTo>
                    <a:pt x="935456" y="594360"/>
                  </a:lnTo>
                  <a:lnTo>
                    <a:pt x="932952" y="572770"/>
                  </a:lnTo>
                  <a:lnTo>
                    <a:pt x="716635" y="572770"/>
                  </a:lnTo>
                  <a:lnTo>
                    <a:pt x="713687" y="558800"/>
                  </a:lnTo>
                  <a:lnTo>
                    <a:pt x="715492" y="537210"/>
                  </a:lnTo>
                  <a:lnTo>
                    <a:pt x="719307" y="515620"/>
                  </a:lnTo>
                  <a:lnTo>
                    <a:pt x="722388" y="504190"/>
                  </a:lnTo>
                  <a:lnTo>
                    <a:pt x="733903" y="491490"/>
                  </a:lnTo>
                  <a:lnTo>
                    <a:pt x="745012" y="487680"/>
                  </a:lnTo>
                  <a:lnTo>
                    <a:pt x="1073049" y="487680"/>
                  </a:lnTo>
                  <a:lnTo>
                    <a:pt x="1077693" y="485140"/>
                  </a:lnTo>
                  <a:lnTo>
                    <a:pt x="1008164" y="485140"/>
                  </a:lnTo>
                  <a:lnTo>
                    <a:pt x="998945" y="480060"/>
                  </a:lnTo>
                  <a:lnTo>
                    <a:pt x="983232" y="468630"/>
                  </a:lnTo>
                  <a:lnTo>
                    <a:pt x="967278" y="454660"/>
                  </a:lnTo>
                  <a:lnTo>
                    <a:pt x="860628" y="454660"/>
                  </a:lnTo>
                  <a:lnTo>
                    <a:pt x="851757" y="452120"/>
                  </a:lnTo>
                  <a:lnTo>
                    <a:pt x="844270" y="448310"/>
                  </a:lnTo>
                  <a:lnTo>
                    <a:pt x="841695" y="443230"/>
                  </a:lnTo>
                  <a:lnTo>
                    <a:pt x="844423" y="436880"/>
                  </a:lnTo>
                  <a:lnTo>
                    <a:pt x="849617" y="433070"/>
                  </a:lnTo>
                  <a:lnTo>
                    <a:pt x="854443" y="430530"/>
                  </a:lnTo>
                  <a:lnTo>
                    <a:pt x="871643" y="430530"/>
                  </a:lnTo>
                  <a:lnTo>
                    <a:pt x="864744" y="425450"/>
                  </a:lnTo>
                  <a:lnTo>
                    <a:pt x="735084" y="425450"/>
                  </a:lnTo>
                  <a:lnTo>
                    <a:pt x="726459" y="420370"/>
                  </a:lnTo>
                  <a:lnTo>
                    <a:pt x="717880" y="411480"/>
                  </a:lnTo>
                  <a:lnTo>
                    <a:pt x="707745" y="400050"/>
                  </a:lnTo>
                  <a:lnTo>
                    <a:pt x="697850" y="389890"/>
                  </a:lnTo>
                  <a:lnTo>
                    <a:pt x="690899" y="382270"/>
                  </a:lnTo>
                  <a:lnTo>
                    <a:pt x="686614" y="381000"/>
                  </a:lnTo>
                  <a:close/>
                </a:path>
                <a:path w="1571625" h="800100">
                  <a:moveTo>
                    <a:pt x="1099503" y="461010"/>
                  </a:moveTo>
                  <a:lnTo>
                    <a:pt x="1034211" y="461010"/>
                  </a:lnTo>
                  <a:lnTo>
                    <a:pt x="1043069" y="463550"/>
                  </a:lnTo>
                  <a:lnTo>
                    <a:pt x="1051321" y="468630"/>
                  </a:lnTo>
                  <a:lnTo>
                    <a:pt x="1056293" y="476250"/>
                  </a:lnTo>
                  <a:lnTo>
                    <a:pt x="1055306" y="481330"/>
                  </a:lnTo>
                  <a:lnTo>
                    <a:pt x="1048872" y="485140"/>
                  </a:lnTo>
                  <a:lnTo>
                    <a:pt x="1077693" y="485140"/>
                  </a:lnTo>
                  <a:lnTo>
                    <a:pt x="1083741" y="490220"/>
                  </a:lnTo>
                  <a:lnTo>
                    <a:pt x="1086396" y="495300"/>
                  </a:lnTo>
                  <a:lnTo>
                    <a:pt x="1087577" y="497840"/>
                  </a:lnTo>
                  <a:lnTo>
                    <a:pt x="1089875" y="501650"/>
                  </a:lnTo>
                  <a:lnTo>
                    <a:pt x="1092517" y="510540"/>
                  </a:lnTo>
                  <a:lnTo>
                    <a:pt x="1092644" y="518160"/>
                  </a:lnTo>
                  <a:lnTo>
                    <a:pt x="1078441" y="551180"/>
                  </a:lnTo>
                  <a:lnTo>
                    <a:pt x="1061042" y="580390"/>
                  </a:lnTo>
                  <a:lnTo>
                    <a:pt x="1040654" y="608330"/>
                  </a:lnTo>
                  <a:lnTo>
                    <a:pt x="1017485" y="633730"/>
                  </a:lnTo>
                  <a:lnTo>
                    <a:pt x="1330591" y="633730"/>
                  </a:lnTo>
                  <a:lnTo>
                    <a:pt x="1388301" y="591820"/>
                  </a:lnTo>
                  <a:lnTo>
                    <a:pt x="1422211" y="563880"/>
                  </a:lnTo>
                  <a:lnTo>
                    <a:pt x="1452720" y="535940"/>
                  </a:lnTo>
                  <a:lnTo>
                    <a:pt x="1503607" y="485140"/>
                  </a:lnTo>
                  <a:lnTo>
                    <a:pt x="1517574" y="468630"/>
                  </a:lnTo>
                  <a:lnTo>
                    <a:pt x="1107287" y="468630"/>
                  </a:lnTo>
                  <a:lnTo>
                    <a:pt x="1099503" y="461010"/>
                  </a:lnTo>
                  <a:close/>
                </a:path>
                <a:path w="1571625" h="800100">
                  <a:moveTo>
                    <a:pt x="978642" y="619760"/>
                  </a:moveTo>
                  <a:lnTo>
                    <a:pt x="966152" y="626110"/>
                  </a:lnTo>
                  <a:lnTo>
                    <a:pt x="951871" y="632460"/>
                  </a:lnTo>
                  <a:lnTo>
                    <a:pt x="982662" y="632460"/>
                  </a:lnTo>
                  <a:lnTo>
                    <a:pt x="980066" y="627380"/>
                  </a:lnTo>
                  <a:lnTo>
                    <a:pt x="981003" y="622300"/>
                  </a:lnTo>
                  <a:lnTo>
                    <a:pt x="978642" y="619760"/>
                  </a:lnTo>
                  <a:close/>
                </a:path>
                <a:path w="1571625" h="800100">
                  <a:moveTo>
                    <a:pt x="997057" y="627380"/>
                  </a:moveTo>
                  <a:lnTo>
                    <a:pt x="991520" y="629920"/>
                  </a:lnTo>
                  <a:lnTo>
                    <a:pt x="987689" y="632460"/>
                  </a:lnTo>
                  <a:lnTo>
                    <a:pt x="1010843" y="632460"/>
                  </a:lnTo>
                  <a:lnTo>
                    <a:pt x="1007198" y="629920"/>
                  </a:lnTo>
                  <a:lnTo>
                    <a:pt x="997057" y="627380"/>
                  </a:lnTo>
                  <a:close/>
                </a:path>
                <a:path w="1571625" h="800100">
                  <a:moveTo>
                    <a:pt x="599115" y="588010"/>
                  </a:moveTo>
                  <a:lnTo>
                    <a:pt x="595106" y="589280"/>
                  </a:lnTo>
                  <a:lnTo>
                    <a:pt x="599938" y="589280"/>
                  </a:lnTo>
                  <a:lnTo>
                    <a:pt x="599115" y="588010"/>
                  </a:lnTo>
                  <a:close/>
                </a:path>
                <a:path w="1571625" h="800100">
                  <a:moveTo>
                    <a:pt x="1073049" y="487680"/>
                  </a:moveTo>
                  <a:lnTo>
                    <a:pt x="745012" y="487680"/>
                  </a:lnTo>
                  <a:lnTo>
                    <a:pt x="749651" y="496570"/>
                  </a:lnTo>
                  <a:lnTo>
                    <a:pt x="741756" y="515620"/>
                  </a:lnTo>
                  <a:lnTo>
                    <a:pt x="737086" y="528320"/>
                  </a:lnTo>
                  <a:lnTo>
                    <a:pt x="730600" y="549910"/>
                  </a:lnTo>
                  <a:lnTo>
                    <a:pt x="723412" y="567690"/>
                  </a:lnTo>
                  <a:lnTo>
                    <a:pt x="716635" y="572770"/>
                  </a:lnTo>
                  <a:lnTo>
                    <a:pt x="932952" y="572770"/>
                  </a:lnTo>
                  <a:lnTo>
                    <a:pt x="940301" y="551180"/>
                  </a:lnTo>
                  <a:lnTo>
                    <a:pt x="953708" y="534670"/>
                  </a:lnTo>
                  <a:lnTo>
                    <a:pt x="969378" y="524510"/>
                  </a:lnTo>
                  <a:lnTo>
                    <a:pt x="988812" y="518160"/>
                  </a:lnTo>
                  <a:lnTo>
                    <a:pt x="1004808" y="514350"/>
                  </a:lnTo>
                  <a:lnTo>
                    <a:pt x="1017970" y="510540"/>
                  </a:lnTo>
                  <a:lnTo>
                    <a:pt x="1028903" y="509270"/>
                  </a:lnTo>
                  <a:lnTo>
                    <a:pt x="1053075" y="499110"/>
                  </a:lnTo>
                  <a:lnTo>
                    <a:pt x="1068404" y="490220"/>
                  </a:lnTo>
                  <a:lnTo>
                    <a:pt x="1073049" y="487680"/>
                  </a:lnTo>
                  <a:close/>
                </a:path>
                <a:path w="1571625" h="800100">
                  <a:moveTo>
                    <a:pt x="580861" y="549910"/>
                  </a:moveTo>
                  <a:lnTo>
                    <a:pt x="573719" y="549910"/>
                  </a:lnTo>
                  <a:lnTo>
                    <a:pt x="566972" y="552450"/>
                  </a:lnTo>
                  <a:lnTo>
                    <a:pt x="581902" y="552450"/>
                  </a:lnTo>
                  <a:lnTo>
                    <a:pt x="580861" y="549910"/>
                  </a:lnTo>
                  <a:close/>
                </a:path>
                <a:path w="1571625" h="800100">
                  <a:moveTo>
                    <a:pt x="537017" y="515620"/>
                  </a:moveTo>
                  <a:lnTo>
                    <a:pt x="528986" y="516890"/>
                  </a:lnTo>
                  <a:lnTo>
                    <a:pt x="504133" y="530860"/>
                  </a:lnTo>
                  <a:lnTo>
                    <a:pt x="500184" y="532130"/>
                  </a:lnTo>
                  <a:lnTo>
                    <a:pt x="557959" y="532130"/>
                  </a:lnTo>
                  <a:lnTo>
                    <a:pt x="556864" y="530860"/>
                  </a:lnTo>
                  <a:lnTo>
                    <a:pt x="550991" y="527050"/>
                  </a:lnTo>
                  <a:lnTo>
                    <a:pt x="544283" y="520700"/>
                  </a:lnTo>
                  <a:lnTo>
                    <a:pt x="537017" y="515620"/>
                  </a:lnTo>
                  <a:close/>
                </a:path>
                <a:path w="1571625" h="800100">
                  <a:moveTo>
                    <a:pt x="1055184" y="335280"/>
                  </a:moveTo>
                  <a:lnTo>
                    <a:pt x="1050127" y="336550"/>
                  </a:lnTo>
                  <a:lnTo>
                    <a:pt x="1048156" y="347980"/>
                  </a:lnTo>
                  <a:lnTo>
                    <a:pt x="1051470" y="361950"/>
                  </a:lnTo>
                  <a:lnTo>
                    <a:pt x="1056744" y="370840"/>
                  </a:lnTo>
                  <a:lnTo>
                    <a:pt x="1058004" y="378460"/>
                  </a:lnTo>
                  <a:lnTo>
                    <a:pt x="1049274" y="386080"/>
                  </a:lnTo>
                  <a:lnTo>
                    <a:pt x="1036430" y="393700"/>
                  </a:lnTo>
                  <a:lnTo>
                    <a:pt x="1027842" y="397510"/>
                  </a:lnTo>
                  <a:lnTo>
                    <a:pt x="1014831" y="400050"/>
                  </a:lnTo>
                  <a:lnTo>
                    <a:pt x="1007823" y="406400"/>
                  </a:lnTo>
                  <a:lnTo>
                    <a:pt x="1001988" y="416560"/>
                  </a:lnTo>
                  <a:lnTo>
                    <a:pt x="998397" y="429260"/>
                  </a:lnTo>
                  <a:lnTo>
                    <a:pt x="998118" y="439420"/>
                  </a:lnTo>
                  <a:lnTo>
                    <a:pt x="1003792" y="452120"/>
                  </a:lnTo>
                  <a:lnTo>
                    <a:pt x="1012332" y="467360"/>
                  </a:lnTo>
                  <a:lnTo>
                    <a:pt x="1016277" y="480060"/>
                  </a:lnTo>
                  <a:lnTo>
                    <a:pt x="1008164" y="485140"/>
                  </a:lnTo>
                  <a:lnTo>
                    <a:pt x="1040374" y="485140"/>
                  </a:lnTo>
                  <a:lnTo>
                    <a:pt x="1031528" y="482600"/>
                  </a:lnTo>
                  <a:lnTo>
                    <a:pt x="1024051" y="478790"/>
                  </a:lnTo>
                  <a:lnTo>
                    <a:pt x="1021467" y="473710"/>
                  </a:lnTo>
                  <a:lnTo>
                    <a:pt x="1024188" y="468630"/>
                  </a:lnTo>
                  <a:lnTo>
                    <a:pt x="1029381" y="463550"/>
                  </a:lnTo>
                  <a:lnTo>
                    <a:pt x="1034211" y="461010"/>
                  </a:lnTo>
                  <a:lnTo>
                    <a:pt x="1099503" y="461010"/>
                  </a:lnTo>
                  <a:lnTo>
                    <a:pt x="1096908" y="458470"/>
                  </a:lnTo>
                  <a:lnTo>
                    <a:pt x="1094066" y="453390"/>
                  </a:lnTo>
                  <a:lnTo>
                    <a:pt x="1023899" y="453390"/>
                  </a:lnTo>
                  <a:lnTo>
                    <a:pt x="1020279" y="452120"/>
                  </a:lnTo>
                  <a:lnTo>
                    <a:pt x="1016762" y="450850"/>
                  </a:lnTo>
                  <a:lnTo>
                    <a:pt x="1013625" y="447040"/>
                  </a:lnTo>
                  <a:lnTo>
                    <a:pt x="1008278" y="430530"/>
                  </a:lnTo>
                  <a:lnTo>
                    <a:pt x="1015047" y="426720"/>
                  </a:lnTo>
                  <a:lnTo>
                    <a:pt x="1083018" y="426720"/>
                  </a:lnTo>
                  <a:lnTo>
                    <a:pt x="1079852" y="408940"/>
                  </a:lnTo>
                  <a:lnTo>
                    <a:pt x="1090790" y="382270"/>
                  </a:lnTo>
                  <a:lnTo>
                    <a:pt x="1091360" y="375920"/>
                  </a:lnTo>
                  <a:lnTo>
                    <a:pt x="1088210" y="369570"/>
                  </a:lnTo>
                  <a:lnTo>
                    <a:pt x="1084905" y="363220"/>
                  </a:lnTo>
                  <a:lnTo>
                    <a:pt x="1085011" y="359410"/>
                  </a:lnTo>
                  <a:lnTo>
                    <a:pt x="1541103" y="359410"/>
                  </a:lnTo>
                  <a:lnTo>
                    <a:pt x="1535765" y="353060"/>
                  </a:lnTo>
                  <a:lnTo>
                    <a:pt x="1076125" y="353060"/>
                  </a:lnTo>
                  <a:lnTo>
                    <a:pt x="1060952" y="339090"/>
                  </a:lnTo>
                  <a:lnTo>
                    <a:pt x="1055184" y="335280"/>
                  </a:lnTo>
                  <a:close/>
                </a:path>
                <a:path w="1571625" h="800100">
                  <a:moveTo>
                    <a:pt x="1541103" y="359410"/>
                  </a:moveTo>
                  <a:lnTo>
                    <a:pt x="1085011" y="359410"/>
                  </a:lnTo>
                  <a:lnTo>
                    <a:pt x="1095605" y="360680"/>
                  </a:lnTo>
                  <a:lnTo>
                    <a:pt x="1103699" y="365760"/>
                  </a:lnTo>
                  <a:lnTo>
                    <a:pt x="1114050" y="405130"/>
                  </a:lnTo>
                  <a:lnTo>
                    <a:pt x="1113700" y="419100"/>
                  </a:lnTo>
                  <a:lnTo>
                    <a:pt x="1112388" y="435610"/>
                  </a:lnTo>
                  <a:lnTo>
                    <a:pt x="1110239" y="452120"/>
                  </a:lnTo>
                  <a:lnTo>
                    <a:pt x="1107287" y="468630"/>
                  </a:lnTo>
                  <a:lnTo>
                    <a:pt x="1517574" y="468630"/>
                  </a:lnTo>
                  <a:lnTo>
                    <a:pt x="1541103" y="440690"/>
                  </a:lnTo>
                  <a:lnTo>
                    <a:pt x="1554874" y="422910"/>
                  </a:lnTo>
                  <a:lnTo>
                    <a:pt x="1565351" y="408940"/>
                  </a:lnTo>
                  <a:lnTo>
                    <a:pt x="1567802" y="405130"/>
                  </a:lnTo>
                  <a:lnTo>
                    <a:pt x="1569808" y="402590"/>
                  </a:lnTo>
                  <a:lnTo>
                    <a:pt x="1571421" y="400050"/>
                  </a:lnTo>
                  <a:lnTo>
                    <a:pt x="1569808" y="397510"/>
                  </a:lnTo>
                  <a:lnTo>
                    <a:pt x="1567802" y="394970"/>
                  </a:lnTo>
                  <a:lnTo>
                    <a:pt x="1565351" y="391160"/>
                  </a:lnTo>
                  <a:lnTo>
                    <a:pt x="1554874" y="377190"/>
                  </a:lnTo>
                  <a:lnTo>
                    <a:pt x="1541103" y="359410"/>
                  </a:lnTo>
                  <a:close/>
                </a:path>
                <a:path w="1571625" h="800100">
                  <a:moveTo>
                    <a:pt x="871643" y="430530"/>
                  </a:moveTo>
                  <a:lnTo>
                    <a:pt x="854443" y="430530"/>
                  </a:lnTo>
                  <a:lnTo>
                    <a:pt x="863305" y="433070"/>
                  </a:lnTo>
                  <a:lnTo>
                    <a:pt x="871572" y="438150"/>
                  </a:lnTo>
                  <a:lnTo>
                    <a:pt x="876567" y="445770"/>
                  </a:lnTo>
                  <a:lnTo>
                    <a:pt x="875614" y="450850"/>
                  </a:lnTo>
                  <a:lnTo>
                    <a:pt x="869155" y="453390"/>
                  </a:lnTo>
                  <a:lnTo>
                    <a:pt x="860628" y="454660"/>
                  </a:lnTo>
                  <a:lnTo>
                    <a:pt x="967278" y="454660"/>
                  </a:lnTo>
                  <a:lnTo>
                    <a:pt x="957338" y="440690"/>
                  </a:lnTo>
                  <a:lnTo>
                    <a:pt x="956867" y="439420"/>
                  </a:lnTo>
                  <a:lnTo>
                    <a:pt x="883284" y="439420"/>
                  </a:lnTo>
                  <a:lnTo>
                    <a:pt x="875093" y="433070"/>
                  </a:lnTo>
                  <a:lnTo>
                    <a:pt x="871643" y="430530"/>
                  </a:lnTo>
                  <a:close/>
                </a:path>
                <a:path w="1571625" h="800100">
                  <a:moveTo>
                    <a:pt x="1083018" y="426720"/>
                  </a:moveTo>
                  <a:lnTo>
                    <a:pt x="1015047" y="426720"/>
                  </a:lnTo>
                  <a:lnTo>
                    <a:pt x="1021664" y="429260"/>
                  </a:lnTo>
                  <a:lnTo>
                    <a:pt x="1028382" y="433070"/>
                  </a:lnTo>
                  <a:lnTo>
                    <a:pt x="1037120" y="443230"/>
                  </a:lnTo>
                  <a:lnTo>
                    <a:pt x="1037120" y="453390"/>
                  </a:lnTo>
                  <a:lnTo>
                    <a:pt x="1094066" y="453390"/>
                  </a:lnTo>
                  <a:lnTo>
                    <a:pt x="1084827" y="436880"/>
                  </a:lnTo>
                  <a:lnTo>
                    <a:pt x="1083018" y="426720"/>
                  </a:lnTo>
                  <a:close/>
                </a:path>
                <a:path w="1571625" h="800100">
                  <a:moveTo>
                    <a:pt x="924726" y="378460"/>
                  </a:moveTo>
                  <a:lnTo>
                    <a:pt x="915913" y="378460"/>
                  </a:lnTo>
                  <a:lnTo>
                    <a:pt x="906894" y="382270"/>
                  </a:lnTo>
                  <a:lnTo>
                    <a:pt x="902358" y="388620"/>
                  </a:lnTo>
                  <a:lnTo>
                    <a:pt x="903104" y="394970"/>
                  </a:lnTo>
                  <a:lnTo>
                    <a:pt x="904463" y="403860"/>
                  </a:lnTo>
                  <a:lnTo>
                    <a:pt x="901763" y="415290"/>
                  </a:lnTo>
                  <a:lnTo>
                    <a:pt x="895808" y="426720"/>
                  </a:lnTo>
                  <a:lnTo>
                    <a:pt x="889919" y="435610"/>
                  </a:lnTo>
                  <a:lnTo>
                    <a:pt x="883284" y="439420"/>
                  </a:lnTo>
                  <a:lnTo>
                    <a:pt x="956867" y="439420"/>
                  </a:lnTo>
                  <a:lnTo>
                    <a:pt x="952150" y="426720"/>
                  </a:lnTo>
                  <a:lnTo>
                    <a:pt x="946986" y="414020"/>
                  </a:lnTo>
                  <a:lnTo>
                    <a:pt x="942106" y="402590"/>
                  </a:lnTo>
                  <a:lnTo>
                    <a:pt x="937768" y="391160"/>
                  </a:lnTo>
                  <a:lnTo>
                    <a:pt x="932342" y="383540"/>
                  </a:lnTo>
                  <a:lnTo>
                    <a:pt x="924726" y="378460"/>
                  </a:lnTo>
                  <a:close/>
                </a:path>
                <a:path w="1571625" h="800100">
                  <a:moveTo>
                    <a:pt x="726012" y="327660"/>
                  </a:moveTo>
                  <a:lnTo>
                    <a:pt x="722820" y="331470"/>
                  </a:lnTo>
                  <a:lnTo>
                    <a:pt x="729697" y="342900"/>
                  </a:lnTo>
                  <a:lnTo>
                    <a:pt x="747436" y="360680"/>
                  </a:lnTo>
                  <a:lnTo>
                    <a:pt x="766322" y="378460"/>
                  </a:lnTo>
                  <a:lnTo>
                    <a:pt x="776643" y="391160"/>
                  </a:lnTo>
                  <a:lnTo>
                    <a:pt x="776299" y="402590"/>
                  </a:lnTo>
                  <a:lnTo>
                    <a:pt x="768937" y="412750"/>
                  </a:lnTo>
                  <a:lnTo>
                    <a:pt x="757608" y="420370"/>
                  </a:lnTo>
                  <a:lnTo>
                    <a:pt x="745363" y="425450"/>
                  </a:lnTo>
                  <a:lnTo>
                    <a:pt x="864744" y="425450"/>
                  </a:lnTo>
                  <a:lnTo>
                    <a:pt x="849221" y="414020"/>
                  </a:lnTo>
                  <a:lnTo>
                    <a:pt x="822947" y="405130"/>
                  </a:lnTo>
                  <a:lnTo>
                    <a:pt x="801302" y="394970"/>
                  </a:lnTo>
                  <a:lnTo>
                    <a:pt x="789317" y="374650"/>
                  </a:lnTo>
                  <a:lnTo>
                    <a:pt x="783818" y="361950"/>
                  </a:lnTo>
                  <a:lnTo>
                    <a:pt x="774363" y="354330"/>
                  </a:lnTo>
                  <a:lnTo>
                    <a:pt x="762660" y="349250"/>
                  </a:lnTo>
                  <a:lnTo>
                    <a:pt x="750417" y="341630"/>
                  </a:lnTo>
                  <a:lnTo>
                    <a:pt x="739731" y="334010"/>
                  </a:lnTo>
                  <a:lnTo>
                    <a:pt x="731623" y="328930"/>
                  </a:lnTo>
                  <a:lnTo>
                    <a:pt x="726012" y="327660"/>
                  </a:lnTo>
                  <a:close/>
                </a:path>
                <a:path w="1571625" h="800100">
                  <a:moveTo>
                    <a:pt x="586312" y="334010"/>
                  </a:moveTo>
                  <a:lnTo>
                    <a:pt x="498271" y="334010"/>
                  </a:lnTo>
                  <a:lnTo>
                    <a:pt x="516334" y="336550"/>
                  </a:lnTo>
                  <a:lnTo>
                    <a:pt x="527948" y="339090"/>
                  </a:lnTo>
                  <a:lnTo>
                    <a:pt x="551967" y="347980"/>
                  </a:lnTo>
                  <a:lnTo>
                    <a:pt x="567900" y="354330"/>
                  </a:lnTo>
                  <a:lnTo>
                    <a:pt x="585733" y="360680"/>
                  </a:lnTo>
                  <a:lnTo>
                    <a:pt x="603266" y="365760"/>
                  </a:lnTo>
                  <a:lnTo>
                    <a:pt x="618299" y="363220"/>
                  </a:lnTo>
                  <a:lnTo>
                    <a:pt x="627087" y="359410"/>
                  </a:lnTo>
                  <a:lnTo>
                    <a:pt x="634076" y="354330"/>
                  </a:lnTo>
                  <a:lnTo>
                    <a:pt x="638487" y="347980"/>
                  </a:lnTo>
                  <a:lnTo>
                    <a:pt x="639334" y="342900"/>
                  </a:lnTo>
                  <a:lnTo>
                    <a:pt x="596061" y="342900"/>
                  </a:lnTo>
                  <a:lnTo>
                    <a:pt x="590161" y="339090"/>
                  </a:lnTo>
                  <a:lnTo>
                    <a:pt x="586312" y="334010"/>
                  </a:lnTo>
                  <a:close/>
                </a:path>
                <a:path w="1571625" h="800100">
                  <a:moveTo>
                    <a:pt x="1160689" y="73660"/>
                  </a:moveTo>
                  <a:lnTo>
                    <a:pt x="786320" y="73660"/>
                  </a:lnTo>
                  <a:lnTo>
                    <a:pt x="836840" y="77470"/>
                  </a:lnTo>
                  <a:lnTo>
                    <a:pt x="884925" y="88900"/>
                  </a:lnTo>
                  <a:lnTo>
                    <a:pt x="930001" y="106680"/>
                  </a:lnTo>
                  <a:lnTo>
                    <a:pt x="971492" y="130810"/>
                  </a:lnTo>
                  <a:lnTo>
                    <a:pt x="1008823" y="161290"/>
                  </a:lnTo>
                  <a:lnTo>
                    <a:pt x="1041419" y="195580"/>
                  </a:lnTo>
                  <a:lnTo>
                    <a:pt x="1068703" y="234950"/>
                  </a:lnTo>
                  <a:lnTo>
                    <a:pt x="1090102" y="278130"/>
                  </a:lnTo>
                  <a:lnTo>
                    <a:pt x="1105039" y="325120"/>
                  </a:lnTo>
                  <a:lnTo>
                    <a:pt x="1105281" y="332740"/>
                  </a:lnTo>
                  <a:lnTo>
                    <a:pt x="1104176" y="337820"/>
                  </a:lnTo>
                  <a:lnTo>
                    <a:pt x="1103439" y="340360"/>
                  </a:lnTo>
                  <a:lnTo>
                    <a:pt x="1098017" y="347980"/>
                  </a:lnTo>
                  <a:lnTo>
                    <a:pt x="1088012" y="353060"/>
                  </a:lnTo>
                  <a:lnTo>
                    <a:pt x="1535765" y="353060"/>
                  </a:lnTo>
                  <a:lnTo>
                    <a:pt x="1503607" y="316230"/>
                  </a:lnTo>
                  <a:lnTo>
                    <a:pt x="1452720" y="264160"/>
                  </a:lnTo>
                  <a:lnTo>
                    <a:pt x="1422211" y="236220"/>
                  </a:lnTo>
                  <a:lnTo>
                    <a:pt x="1388301" y="208280"/>
                  </a:lnTo>
                  <a:lnTo>
                    <a:pt x="1350973" y="180340"/>
                  </a:lnTo>
                  <a:lnTo>
                    <a:pt x="1310209" y="152400"/>
                  </a:lnTo>
                  <a:lnTo>
                    <a:pt x="1265991" y="125730"/>
                  </a:lnTo>
                  <a:lnTo>
                    <a:pt x="1218301" y="99060"/>
                  </a:lnTo>
                  <a:lnTo>
                    <a:pt x="1167122" y="76200"/>
                  </a:lnTo>
                  <a:lnTo>
                    <a:pt x="1160689" y="73660"/>
                  </a:lnTo>
                  <a:close/>
                </a:path>
                <a:path w="1571625" h="800100">
                  <a:moveTo>
                    <a:pt x="593051" y="314960"/>
                  </a:moveTo>
                  <a:lnTo>
                    <a:pt x="591184" y="320040"/>
                  </a:lnTo>
                  <a:lnTo>
                    <a:pt x="594113" y="328930"/>
                  </a:lnTo>
                  <a:lnTo>
                    <a:pt x="597264" y="339090"/>
                  </a:lnTo>
                  <a:lnTo>
                    <a:pt x="596061" y="342900"/>
                  </a:lnTo>
                  <a:lnTo>
                    <a:pt x="639334" y="342900"/>
                  </a:lnTo>
                  <a:lnTo>
                    <a:pt x="639546" y="341630"/>
                  </a:lnTo>
                  <a:lnTo>
                    <a:pt x="637287" y="334010"/>
                  </a:lnTo>
                  <a:lnTo>
                    <a:pt x="615238" y="334010"/>
                  </a:lnTo>
                  <a:lnTo>
                    <a:pt x="610905" y="331470"/>
                  </a:lnTo>
                  <a:lnTo>
                    <a:pt x="605302" y="325120"/>
                  </a:lnTo>
                  <a:lnTo>
                    <a:pt x="599120" y="317500"/>
                  </a:lnTo>
                  <a:lnTo>
                    <a:pt x="593051" y="314960"/>
                  </a:lnTo>
                  <a:close/>
                </a:path>
                <a:path w="1571625" h="800100">
                  <a:moveTo>
                    <a:pt x="631559" y="328930"/>
                  </a:moveTo>
                  <a:lnTo>
                    <a:pt x="624125" y="328930"/>
                  </a:lnTo>
                  <a:lnTo>
                    <a:pt x="615238" y="334010"/>
                  </a:lnTo>
                  <a:lnTo>
                    <a:pt x="637287" y="334010"/>
                  </a:lnTo>
                  <a:lnTo>
                    <a:pt x="636911" y="332740"/>
                  </a:lnTo>
                  <a:lnTo>
                    <a:pt x="631559" y="328930"/>
                  </a:lnTo>
                  <a:close/>
                </a:path>
                <a:path w="1571625" h="800100">
                  <a:moveTo>
                    <a:pt x="559377" y="300990"/>
                  </a:moveTo>
                  <a:lnTo>
                    <a:pt x="552462" y="304800"/>
                  </a:lnTo>
                  <a:lnTo>
                    <a:pt x="536276" y="314960"/>
                  </a:lnTo>
                  <a:lnTo>
                    <a:pt x="519053" y="320040"/>
                  </a:lnTo>
                  <a:lnTo>
                    <a:pt x="504276" y="323850"/>
                  </a:lnTo>
                  <a:lnTo>
                    <a:pt x="495427" y="326390"/>
                  </a:lnTo>
                  <a:lnTo>
                    <a:pt x="483542" y="331470"/>
                  </a:lnTo>
                  <a:lnTo>
                    <a:pt x="584387" y="331470"/>
                  </a:lnTo>
                  <a:lnTo>
                    <a:pt x="583425" y="330200"/>
                  </a:lnTo>
                  <a:lnTo>
                    <a:pt x="577498" y="318770"/>
                  </a:lnTo>
                  <a:lnTo>
                    <a:pt x="574027" y="311150"/>
                  </a:lnTo>
                  <a:lnTo>
                    <a:pt x="571006" y="307340"/>
                  </a:lnTo>
                  <a:lnTo>
                    <a:pt x="565840" y="303530"/>
                  </a:lnTo>
                  <a:lnTo>
                    <a:pt x="559377" y="300990"/>
                  </a:lnTo>
                  <a:close/>
                </a:path>
                <a:path w="1571625" h="800100">
                  <a:moveTo>
                    <a:pt x="526148" y="295910"/>
                  </a:moveTo>
                  <a:lnTo>
                    <a:pt x="502400" y="295910"/>
                  </a:lnTo>
                  <a:lnTo>
                    <a:pt x="510476" y="298450"/>
                  </a:lnTo>
                  <a:lnTo>
                    <a:pt x="518960" y="303530"/>
                  </a:lnTo>
                  <a:lnTo>
                    <a:pt x="525043" y="297180"/>
                  </a:lnTo>
                  <a:lnTo>
                    <a:pt x="526148" y="295910"/>
                  </a:lnTo>
                  <a:close/>
                </a:path>
                <a:path w="1571625" h="800100">
                  <a:moveTo>
                    <a:pt x="567341" y="218440"/>
                  </a:moveTo>
                  <a:lnTo>
                    <a:pt x="542201" y="218440"/>
                  </a:lnTo>
                  <a:lnTo>
                    <a:pt x="553072" y="222250"/>
                  </a:lnTo>
                  <a:lnTo>
                    <a:pt x="554380" y="227330"/>
                  </a:lnTo>
                  <a:lnTo>
                    <a:pt x="551719" y="232410"/>
                  </a:lnTo>
                  <a:lnTo>
                    <a:pt x="544191" y="237490"/>
                  </a:lnTo>
                  <a:lnTo>
                    <a:pt x="535649" y="242570"/>
                  </a:lnTo>
                  <a:lnTo>
                    <a:pt x="529945" y="246380"/>
                  </a:lnTo>
                  <a:lnTo>
                    <a:pt x="499479" y="275590"/>
                  </a:lnTo>
                  <a:lnTo>
                    <a:pt x="487159" y="281940"/>
                  </a:lnTo>
                  <a:lnTo>
                    <a:pt x="529314" y="281940"/>
                  </a:lnTo>
                  <a:lnTo>
                    <a:pt x="526275" y="275590"/>
                  </a:lnTo>
                  <a:lnTo>
                    <a:pt x="532663" y="271780"/>
                  </a:lnTo>
                  <a:lnTo>
                    <a:pt x="537044" y="270510"/>
                  </a:lnTo>
                  <a:lnTo>
                    <a:pt x="541971" y="267970"/>
                  </a:lnTo>
                  <a:lnTo>
                    <a:pt x="548938" y="264160"/>
                  </a:lnTo>
                  <a:lnTo>
                    <a:pt x="556172" y="259080"/>
                  </a:lnTo>
                  <a:lnTo>
                    <a:pt x="561898" y="256540"/>
                  </a:lnTo>
                  <a:lnTo>
                    <a:pt x="570245" y="254000"/>
                  </a:lnTo>
                  <a:lnTo>
                    <a:pt x="583893" y="252730"/>
                  </a:lnTo>
                  <a:lnTo>
                    <a:pt x="639869" y="252730"/>
                  </a:lnTo>
                  <a:lnTo>
                    <a:pt x="644385" y="248920"/>
                  </a:lnTo>
                  <a:lnTo>
                    <a:pt x="647017" y="246380"/>
                  </a:lnTo>
                  <a:lnTo>
                    <a:pt x="616115" y="246380"/>
                  </a:lnTo>
                  <a:lnTo>
                    <a:pt x="606452" y="245110"/>
                  </a:lnTo>
                  <a:lnTo>
                    <a:pt x="591046" y="240030"/>
                  </a:lnTo>
                  <a:lnTo>
                    <a:pt x="575958" y="233680"/>
                  </a:lnTo>
                  <a:lnTo>
                    <a:pt x="567245" y="224790"/>
                  </a:lnTo>
                  <a:lnTo>
                    <a:pt x="567341" y="218440"/>
                  </a:lnTo>
                  <a:close/>
                </a:path>
                <a:path w="1571625" h="800100">
                  <a:moveTo>
                    <a:pt x="639869" y="252730"/>
                  </a:moveTo>
                  <a:lnTo>
                    <a:pt x="598987" y="252730"/>
                  </a:lnTo>
                  <a:lnTo>
                    <a:pt x="611670" y="255270"/>
                  </a:lnTo>
                  <a:lnTo>
                    <a:pt x="621569" y="259080"/>
                  </a:lnTo>
                  <a:lnTo>
                    <a:pt x="630613" y="257810"/>
                  </a:lnTo>
                  <a:lnTo>
                    <a:pt x="638364" y="254000"/>
                  </a:lnTo>
                  <a:lnTo>
                    <a:pt x="639869" y="252730"/>
                  </a:lnTo>
                  <a:close/>
                </a:path>
                <a:path w="1571625" h="800100">
                  <a:moveTo>
                    <a:pt x="653252" y="220980"/>
                  </a:moveTo>
                  <a:lnTo>
                    <a:pt x="642937" y="228600"/>
                  </a:lnTo>
                  <a:lnTo>
                    <a:pt x="633926" y="238760"/>
                  </a:lnTo>
                  <a:lnTo>
                    <a:pt x="626835" y="243840"/>
                  </a:lnTo>
                  <a:lnTo>
                    <a:pt x="621090" y="246380"/>
                  </a:lnTo>
                  <a:lnTo>
                    <a:pt x="647017" y="246380"/>
                  </a:lnTo>
                  <a:lnTo>
                    <a:pt x="650964" y="242570"/>
                  </a:lnTo>
                  <a:lnTo>
                    <a:pt x="657634" y="236220"/>
                  </a:lnTo>
                  <a:lnTo>
                    <a:pt x="663623" y="232410"/>
                  </a:lnTo>
                  <a:lnTo>
                    <a:pt x="668159" y="229870"/>
                  </a:lnTo>
                  <a:lnTo>
                    <a:pt x="668124" y="226060"/>
                  </a:lnTo>
                  <a:lnTo>
                    <a:pt x="662401" y="222250"/>
                  </a:lnTo>
                  <a:lnTo>
                    <a:pt x="653252" y="220980"/>
                  </a:lnTo>
                  <a:close/>
                </a:path>
                <a:path w="1571625" h="800100">
                  <a:moveTo>
                    <a:pt x="740945" y="180340"/>
                  </a:moveTo>
                  <a:lnTo>
                    <a:pt x="701358" y="180340"/>
                  </a:lnTo>
                  <a:lnTo>
                    <a:pt x="713028" y="182880"/>
                  </a:lnTo>
                  <a:lnTo>
                    <a:pt x="710396" y="190500"/>
                  </a:lnTo>
                  <a:lnTo>
                    <a:pt x="693815" y="199390"/>
                  </a:lnTo>
                  <a:lnTo>
                    <a:pt x="678922" y="209550"/>
                  </a:lnTo>
                  <a:lnTo>
                    <a:pt x="681355" y="218440"/>
                  </a:lnTo>
                  <a:lnTo>
                    <a:pt x="691478" y="217170"/>
                  </a:lnTo>
                  <a:lnTo>
                    <a:pt x="707109" y="209550"/>
                  </a:lnTo>
                  <a:lnTo>
                    <a:pt x="736053" y="191770"/>
                  </a:lnTo>
                  <a:lnTo>
                    <a:pt x="743783" y="182880"/>
                  </a:lnTo>
                  <a:lnTo>
                    <a:pt x="740945" y="180340"/>
                  </a:lnTo>
                  <a:close/>
                </a:path>
                <a:path w="1571625" h="800100">
                  <a:moveTo>
                    <a:pt x="722761" y="163830"/>
                  </a:moveTo>
                  <a:lnTo>
                    <a:pt x="564210" y="163830"/>
                  </a:lnTo>
                  <a:lnTo>
                    <a:pt x="570852" y="166370"/>
                  </a:lnTo>
                  <a:lnTo>
                    <a:pt x="571665" y="170180"/>
                  </a:lnTo>
                  <a:lnTo>
                    <a:pt x="541144" y="205740"/>
                  </a:lnTo>
                  <a:lnTo>
                    <a:pt x="532511" y="207010"/>
                  </a:lnTo>
                  <a:lnTo>
                    <a:pt x="576891" y="207010"/>
                  </a:lnTo>
                  <a:lnTo>
                    <a:pt x="625587" y="191770"/>
                  </a:lnTo>
                  <a:lnTo>
                    <a:pt x="643149" y="190500"/>
                  </a:lnTo>
                  <a:lnTo>
                    <a:pt x="654989" y="189230"/>
                  </a:lnTo>
                  <a:lnTo>
                    <a:pt x="686662" y="181610"/>
                  </a:lnTo>
                  <a:lnTo>
                    <a:pt x="701358" y="180340"/>
                  </a:lnTo>
                  <a:lnTo>
                    <a:pt x="740945" y="180340"/>
                  </a:lnTo>
                  <a:lnTo>
                    <a:pt x="733852" y="173990"/>
                  </a:lnTo>
                  <a:lnTo>
                    <a:pt x="722761" y="163830"/>
                  </a:lnTo>
                  <a:close/>
                </a:path>
                <a:path w="1571625" h="800100">
                  <a:moveTo>
                    <a:pt x="680165" y="120650"/>
                  </a:moveTo>
                  <a:lnTo>
                    <a:pt x="609803" y="125730"/>
                  </a:lnTo>
                  <a:lnTo>
                    <a:pt x="708120" y="125730"/>
                  </a:lnTo>
                  <a:lnTo>
                    <a:pt x="680165" y="120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8">
              <a:extLst>
                <a:ext uri="{FF2B5EF4-FFF2-40B4-BE49-F238E27FC236}">
                  <a16:creationId xmlns:a16="http://schemas.microsoft.com/office/drawing/2014/main" id="{35F56DBE-F7FA-48E0-A5CA-9333132914CF}"/>
                </a:ext>
              </a:extLst>
            </p:cNvPr>
            <p:cNvSpPr/>
            <p:nvPr/>
          </p:nvSpPr>
          <p:spPr>
            <a:xfrm>
              <a:off x="1098576" y="1493834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4218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4218" y="124612"/>
                  </a:lnTo>
                  <a:lnTo>
                    <a:pt x="24218" y="72478"/>
                  </a:lnTo>
                  <a:lnTo>
                    <a:pt x="73761" y="72478"/>
                  </a:lnTo>
                  <a:lnTo>
                    <a:pt x="73761" y="49923"/>
                  </a:lnTo>
                  <a:lnTo>
                    <a:pt x="24218" y="49923"/>
                  </a:lnTo>
                  <a:lnTo>
                    <a:pt x="24218" y="0"/>
                  </a:lnTo>
                  <a:close/>
                </a:path>
                <a:path w="74294" h="125094">
                  <a:moveTo>
                    <a:pt x="73761" y="72478"/>
                  </a:moveTo>
                  <a:lnTo>
                    <a:pt x="49542" y="72478"/>
                  </a:lnTo>
                  <a:lnTo>
                    <a:pt x="49542" y="124612"/>
                  </a:lnTo>
                  <a:lnTo>
                    <a:pt x="73761" y="124612"/>
                  </a:lnTo>
                  <a:lnTo>
                    <a:pt x="73761" y="72478"/>
                  </a:lnTo>
                  <a:close/>
                </a:path>
                <a:path w="74294" h="125094">
                  <a:moveTo>
                    <a:pt x="73761" y="0"/>
                  </a:moveTo>
                  <a:lnTo>
                    <a:pt x="49542" y="0"/>
                  </a:lnTo>
                  <a:lnTo>
                    <a:pt x="49542" y="49923"/>
                  </a:lnTo>
                  <a:lnTo>
                    <a:pt x="73761" y="49923"/>
                  </a:lnTo>
                  <a:lnTo>
                    <a:pt x="7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9">
              <a:extLst>
                <a:ext uri="{FF2B5EF4-FFF2-40B4-BE49-F238E27FC236}">
                  <a16:creationId xmlns:a16="http://schemas.microsoft.com/office/drawing/2014/main" id="{2EEB31A4-3553-44FD-B5DE-81790BB08B6A}"/>
                </a:ext>
              </a:extLst>
            </p:cNvPr>
            <p:cNvSpPr/>
            <p:nvPr/>
          </p:nvSpPr>
          <p:spPr>
            <a:xfrm>
              <a:off x="1184483" y="1466289"/>
              <a:ext cx="80645" cy="152400"/>
            </a:xfrm>
            <a:custGeom>
              <a:avLst/>
              <a:gdLst/>
              <a:ahLst/>
              <a:cxnLst/>
              <a:rect l="l" t="t" r="r" b="b"/>
              <a:pathLst>
                <a:path w="80644" h="152400">
                  <a:moveTo>
                    <a:pt x="56032" y="27546"/>
                  </a:moveTo>
                  <a:lnTo>
                    <a:pt x="27000" y="27546"/>
                  </a:lnTo>
                  <a:lnTo>
                    <a:pt x="0" y="152158"/>
                  </a:lnTo>
                  <a:lnTo>
                    <a:pt x="23482" y="152158"/>
                  </a:lnTo>
                  <a:lnTo>
                    <a:pt x="29032" y="123685"/>
                  </a:lnTo>
                  <a:lnTo>
                    <a:pt x="74717" y="123685"/>
                  </a:lnTo>
                  <a:lnTo>
                    <a:pt x="71051" y="104825"/>
                  </a:lnTo>
                  <a:lnTo>
                    <a:pt x="31432" y="104825"/>
                  </a:lnTo>
                  <a:lnTo>
                    <a:pt x="36068" y="78752"/>
                  </a:lnTo>
                  <a:lnTo>
                    <a:pt x="37148" y="72279"/>
                  </a:lnTo>
                  <a:lnTo>
                    <a:pt x="38311" y="64820"/>
                  </a:lnTo>
                  <a:lnTo>
                    <a:pt x="40500" y="50469"/>
                  </a:lnTo>
                  <a:lnTo>
                    <a:pt x="60487" y="50469"/>
                  </a:lnTo>
                  <a:lnTo>
                    <a:pt x="56032" y="27546"/>
                  </a:lnTo>
                  <a:close/>
                </a:path>
                <a:path w="80644" h="152400">
                  <a:moveTo>
                    <a:pt x="74717" y="123685"/>
                  </a:moveTo>
                  <a:lnTo>
                    <a:pt x="51409" y="123685"/>
                  </a:lnTo>
                  <a:lnTo>
                    <a:pt x="56769" y="152158"/>
                  </a:lnTo>
                  <a:lnTo>
                    <a:pt x="80251" y="152158"/>
                  </a:lnTo>
                  <a:lnTo>
                    <a:pt x="74717" y="123685"/>
                  </a:lnTo>
                  <a:close/>
                </a:path>
                <a:path w="80644" h="152400">
                  <a:moveTo>
                    <a:pt x="60487" y="50469"/>
                  </a:moveTo>
                  <a:lnTo>
                    <a:pt x="41046" y="50469"/>
                  </a:lnTo>
                  <a:lnTo>
                    <a:pt x="43048" y="65030"/>
                  </a:lnTo>
                  <a:lnTo>
                    <a:pt x="44126" y="72465"/>
                  </a:lnTo>
                  <a:lnTo>
                    <a:pt x="45123" y="78752"/>
                  </a:lnTo>
                  <a:lnTo>
                    <a:pt x="49187" y="104825"/>
                  </a:lnTo>
                  <a:lnTo>
                    <a:pt x="71051" y="104825"/>
                  </a:lnTo>
                  <a:lnTo>
                    <a:pt x="60487" y="50469"/>
                  </a:lnTo>
                  <a:close/>
                </a:path>
                <a:path w="80644" h="152400">
                  <a:moveTo>
                    <a:pt x="38468" y="0"/>
                  </a:moveTo>
                  <a:lnTo>
                    <a:pt x="13868" y="0"/>
                  </a:lnTo>
                  <a:lnTo>
                    <a:pt x="36423" y="20891"/>
                  </a:lnTo>
                  <a:lnTo>
                    <a:pt x="53619" y="20891"/>
                  </a:lnTo>
                  <a:lnTo>
                    <a:pt x="38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0">
              <a:extLst>
                <a:ext uri="{FF2B5EF4-FFF2-40B4-BE49-F238E27FC236}">
                  <a16:creationId xmlns:a16="http://schemas.microsoft.com/office/drawing/2014/main" id="{374DF326-8918-4FFE-AEE2-1C362ADF8A00}"/>
                </a:ext>
              </a:extLst>
            </p:cNvPr>
            <p:cNvSpPr/>
            <p:nvPr/>
          </p:nvSpPr>
          <p:spPr>
            <a:xfrm>
              <a:off x="1278366" y="1493833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2186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1259" y="124612"/>
                  </a:lnTo>
                  <a:lnTo>
                    <a:pt x="21158" y="85242"/>
                  </a:lnTo>
                  <a:lnTo>
                    <a:pt x="21036" y="76375"/>
                  </a:lnTo>
                  <a:lnTo>
                    <a:pt x="20704" y="63504"/>
                  </a:lnTo>
                  <a:lnTo>
                    <a:pt x="20166" y="50411"/>
                  </a:lnTo>
                  <a:lnTo>
                    <a:pt x="19596" y="39751"/>
                  </a:lnTo>
                  <a:lnTo>
                    <a:pt x="37847" y="39751"/>
                  </a:lnTo>
                  <a:lnTo>
                    <a:pt x="22186" y="0"/>
                  </a:lnTo>
                  <a:close/>
                </a:path>
                <a:path w="74294" h="125094">
                  <a:moveTo>
                    <a:pt x="37847" y="39751"/>
                  </a:moveTo>
                  <a:lnTo>
                    <a:pt x="19964" y="39751"/>
                  </a:lnTo>
                  <a:lnTo>
                    <a:pt x="22608" y="48815"/>
                  </a:lnTo>
                  <a:lnTo>
                    <a:pt x="25860" y="58724"/>
                  </a:lnTo>
                  <a:lnTo>
                    <a:pt x="29354" y="68529"/>
                  </a:lnTo>
                  <a:lnTo>
                    <a:pt x="32727" y="77279"/>
                  </a:lnTo>
                  <a:lnTo>
                    <a:pt x="51765" y="124612"/>
                  </a:lnTo>
                  <a:lnTo>
                    <a:pt x="73952" y="124612"/>
                  </a:lnTo>
                  <a:lnTo>
                    <a:pt x="73952" y="85242"/>
                  </a:lnTo>
                  <a:lnTo>
                    <a:pt x="54724" y="85242"/>
                  </a:lnTo>
                  <a:lnTo>
                    <a:pt x="51705" y="76375"/>
                  </a:lnTo>
                  <a:lnTo>
                    <a:pt x="48202" y="66609"/>
                  </a:lnTo>
                  <a:lnTo>
                    <a:pt x="44633" y="57051"/>
                  </a:lnTo>
                  <a:lnTo>
                    <a:pt x="41414" y="48806"/>
                  </a:lnTo>
                  <a:lnTo>
                    <a:pt x="37847" y="39751"/>
                  </a:lnTo>
                  <a:close/>
                </a:path>
                <a:path w="74294" h="125094">
                  <a:moveTo>
                    <a:pt x="73952" y="0"/>
                  </a:moveTo>
                  <a:lnTo>
                    <a:pt x="52692" y="0"/>
                  </a:lnTo>
                  <a:lnTo>
                    <a:pt x="52692" y="27546"/>
                  </a:lnTo>
                  <a:lnTo>
                    <a:pt x="52963" y="44383"/>
                  </a:lnTo>
                  <a:lnTo>
                    <a:pt x="53616" y="60061"/>
                  </a:lnTo>
                  <a:lnTo>
                    <a:pt x="55092" y="85242"/>
                  </a:lnTo>
                  <a:lnTo>
                    <a:pt x="73952" y="85242"/>
                  </a:lnTo>
                  <a:lnTo>
                    <a:pt x="73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1">
              <a:extLst>
                <a:ext uri="{FF2B5EF4-FFF2-40B4-BE49-F238E27FC236}">
                  <a16:creationId xmlns:a16="http://schemas.microsoft.com/office/drawing/2014/main" id="{FD5F0C21-5500-42C8-BC2E-4D5EFEF194FC}"/>
                </a:ext>
              </a:extLst>
            </p:cNvPr>
            <p:cNvSpPr/>
            <p:nvPr/>
          </p:nvSpPr>
          <p:spPr>
            <a:xfrm>
              <a:off x="1373708" y="1493834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4218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4218" y="124612"/>
                  </a:lnTo>
                  <a:lnTo>
                    <a:pt x="24218" y="72478"/>
                  </a:lnTo>
                  <a:lnTo>
                    <a:pt x="73761" y="72478"/>
                  </a:lnTo>
                  <a:lnTo>
                    <a:pt x="73761" y="49923"/>
                  </a:lnTo>
                  <a:lnTo>
                    <a:pt x="24218" y="49923"/>
                  </a:lnTo>
                  <a:lnTo>
                    <a:pt x="24218" y="0"/>
                  </a:lnTo>
                  <a:close/>
                </a:path>
                <a:path w="74294" h="125094">
                  <a:moveTo>
                    <a:pt x="73761" y="72478"/>
                  </a:moveTo>
                  <a:lnTo>
                    <a:pt x="49542" y="72478"/>
                  </a:lnTo>
                  <a:lnTo>
                    <a:pt x="49542" y="124612"/>
                  </a:lnTo>
                  <a:lnTo>
                    <a:pt x="73761" y="124612"/>
                  </a:lnTo>
                  <a:lnTo>
                    <a:pt x="73761" y="72478"/>
                  </a:lnTo>
                  <a:close/>
                </a:path>
                <a:path w="74294" h="125094">
                  <a:moveTo>
                    <a:pt x="73761" y="0"/>
                  </a:moveTo>
                  <a:lnTo>
                    <a:pt x="49542" y="0"/>
                  </a:lnTo>
                  <a:lnTo>
                    <a:pt x="49542" y="49923"/>
                  </a:lnTo>
                  <a:lnTo>
                    <a:pt x="73761" y="49923"/>
                  </a:lnTo>
                  <a:lnTo>
                    <a:pt x="7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2">
              <a:extLst>
                <a:ext uri="{FF2B5EF4-FFF2-40B4-BE49-F238E27FC236}">
                  <a16:creationId xmlns:a16="http://schemas.microsoft.com/office/drawing/2014/main" id="{201FAFE5-BA64-4B79-95BE-01A5D459818B}"/>
                </a:ext>
              </a:extLst>
            </p:cNvPr>
            <p:cNvSpPr/>
            <p:nvPr/>
          </p:nvSpPr>
          <p:spPr>
            <a:xfrm>
              <a:off x="1487525" y="1493286"/>
              <a:ext cx="86995" cy="126364"/>
            </a:xfrm>
            <a:custGeom>
              <a:avLst/>
              <a:gdLst/>
              <a:ahLst/>
              <a:cxnLst/>
              <a:rect l="l" t="t" r="r" b="b"/>
              <a:pathLst>
                <a:path w="86994" h="126365">
                  <a:moveTo>
                    <a:pt x="35306" y="69138"/>
                  </a:moveTo>
                  <a:lnTo>
                    <a:pt x="11087" y="69138"/>
                  </a:lnTo>
                  <a:lnTo>
                    <a:pt x="11087" y="124790"/>
                  </a:lnTo>
                  <a:lnTo>
                    <a:pt x="15900" y="125526"/>
                  </a:lnTo>
                  <a:lnTo>
                    <a:pt x="23482" y="126263"/>
                  </a:lnTo>
                  <a:lnTo>
                    <a:pt x="31242" y="126263"/>
                  </a:lnTo>
                  <a:lnTo>
                    <a:pt x="69329" y="114249"/>
                  </a:lnTo>
                  <a:lnTo>
                    <a:pt x="75817" y="106489"/>
                  </a:lnTo>
                  <a:lnTo>
                    <a:pt x="36601" y="106489"/>
                  </a:lnTo>
                  <a:lnTo>
                    <a:pt x="35306" y="106108"/>
                  </a:lnTo>
                  <a:lnTo>
                    <a:pt x="35306" y="69138"/>
                  </a:lnTo>
                  <a:close/>
                </a:path>
                <a:path w="86994" h="126365">
                  <a:moveTo>
                    <a:pt x="77341" y="19405"/>
                  </a:moveTo>
                  <a:lnTo>
                    <a:pt x="40119" y="19405"/>
                  </a:lnTo>
                  <a:lnTo>
                    <a:pt x="49707" y="22230"/>
                  </a:lnTo>
                  <a:lnTo>
                    <a:pt x="56388" y="30359"/>
                  </a:lnTo>
                  <a:lnTo>
                    <a:pt x="60296" y="43269"/>
                  </a:lnTo>
                  <a:lnTo>
                    <a:pt x="61569" y="60439"/>
                  </a:lnTo>
                  <a:lnTo>
                    <a:pt x="59795" y="82223"/>
                  </a:lnTo>
                  <a:lnTo>
                    <a:pt x="55003" y="96432"/>
                  </a:lnTo>
                  <a:lnTo>
                    <a:pt x="47992" y="104157"/>
                  </a:lnTo>
                  <a:lnTo>
                    <a:pt x="39560" y="106489"/>
                  </a:lnTo>
                  <a:lnTo>
                    <a:pt x="75817" y="106489"/>
                  </a:lnTo>
                  <a:lnTo>
                    <a:pt x="76646" y="105498"/>
                  </a:lnTo>
                  <a:lnTo>
                    <a:pt x="82107" y="93708"/>
                  </a:lnTo>
                  <a:lnTo>
                    <a:pt x="85522" y="78968"/>
                  </a:lnTo>
                  <a:lnTo>
                    <a:pt x="86702" y="61366"/>
                  </a:lnTo>
                  <a:lnTo>
                    <a:pt x="85670" y="44652"/>
                  </a:lnTo>
                  <a:lnTo>
                    <a:pt x="82592" y="30759"/>
                  </a:lnTo>
                  <a:lnTo>
                    <a:pt x="77489" y="19583"/>
                  </a:lnTo>
                  <a:lnTo>
                    <a:pt x="77341" y="19405"/>
                  </a:lnTo>
                  <a:close/>
                </a:path>
                <a:path w="86994" h="126365">
                  <a:moveTo>
                    <a:pt x="48996" y="52311"/>
                  </a:moveTo>
                  <a:lnTo>
                    <a:pt x="0" y="52311"/>
                  </a:lnTo>
                  <a:lnTo>
                    <a:pt x="0" y="69138"/>
                  </a:lnTo>
                  <a:lnTo>
                    <a:pt x="48996" y="69138"/>
                  </a:lnTo>
                  <a:lnTo>
                    <a:pt x="48996" y="52311"/>
                  </a:lnTo>
                  <a:close/>
                </a:path>
                <a:path w="86994" h="126365">
                  <a:moveTo>
                    <a:pt x="35687" y="0"/>
                  </a:moveTo>
                  <a:lnTo>
                    <a:pt x="26073" y="0"/>
                  </a:lnTo>
                  <a:lnTo>
                    <a:pt x="17195" y="927"/>
                  </a:lnTo>
                  <a:lnTo>
                    <a:pt x="11087" y="2387"/>
                  </a:lnTo>
                  <a:lnTo>
                    <a:pt x="11087" y="52311"/>
                  </a:lnTo>
                  <a:lnTo>
                    <a:pt x="35306" y="52311"/>
                  </a:lnTo>
                  <a:lnTo>
                    <a:pt x="35306" y="19964"/>
                  </a:lnTo>
                  <a:lnTo>
                    <a:pt x="36791" y="19583"/>
                  </a:lnTo>
                  <a:lnTo>
                    <a:pt x="38087" y="19405"/>
                  </a:lnTo>
                  <a:lnTo>
                    <a:pt x="77341" y="19405"/>
                  </a:lnTo>
                  <a:lnTo>
                    <a:pt x="70434" y="11087"/>
                  </a:lnTo>
                  <a:lnTo>
                    <a:pt x="63886" y="6236"/>
                  </a:lnTo>
                  <a:lnTo>
                    <a:pt x="56041" y="2771"/>
                  </a:lnTo>
                  <a:lnTo>
                    <a:pt x="46706" y="692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3">
              <a:extLst>
                <a:ext uri="{FF2B5EF4-FFF2-40B4-BE49-F238E27FC236}">
                  <a16:creationId xmlns:a16="http://schemas.microsoft.com/office/drawing/2014/main" id="{D6F298A0-3552-4921-B298-2E37BB1D0518}"/>
                </a:ext>
              </a:extLst>
            </p:cNvPr>
            <p:cNvSpPr/>
            <p:nvPr/>
          </p:nvSpPr>
          <p:spPr>
            <a:xfrm>
              <a:off x="1583274" y="1466839"/>
              <a:ext cx="80010" cy="190500"/>
            </a:xfrm>
            <a:custGeom>
              <a:avLst/>
              <a:gdLst/>
              <a:ahLst/>
              <a:cxnLst/>
              <a:rect l="l" t="t" r="r" b="b"/>
              <a:pathLst>
                <a:path w="80010" h="190500">
                  <a:moveTo>
                    <a:pt x="41204" y="25514"/>
                  </a:moveTo>
                  <a:lnTo>
                    <a:pt x="2508" y="64669"/>
                  </a:lnTo>
                  <a:lnTo>
                    <a:pt x="0" y="89293"/>
                  </a:lnTo>
                  <a:lnTo>
                    <a:pt x="2141" y="113382"/>
                  </a:lnTo>
                  <a:lnTo>
                    <a:pt x="9047" y="133829"/>
                  </a:lnTo>
                  <a:lnTo>
                    <a:pt x="21259" y="147861"/>
                  </a:lnTo>
                  <a:lnTo>
                    <a:pt x="39349" y="153073"/>
                  </a:lnTo>
                  <a:lnTo>
                    <a:pt x="55627" y="149364"/>
                  </a:lnTo>
                  <a:lnTo>
                    <a:pt x="68371" y="137685"/>
                  </a:lnTo>
                  <a:lnTo>
                    <a:pt x="70675" y="132003"/>
                  </a:lnTo>
                  <a:lnTo>
                    <a:pt x="40277" y="132003"/>
                  </a:lnTo>
                  <a:lnTo>
                    <a:pt x="33771" y="129307"/>
                  </a:lnTo>
                  <a:lnTo>
                    <a:pt x="29018" y="121254"/>
                  </a:lnTo>
                  <a:lnTo>
                    <a:pt x="26103" y="107899"/>
                  </a:lnTo>
                  <a:lnTo>
                    <a:pt x="25113" y="89293"/>
                  </a:lnTo>
                  <a:lnTo>
                    <a:pt x="26100" y="71315"/>
                  </a:lnTo>
                  <a:lnTo>
                    <a:pt x="28994" y="57889"/>
                  </a:lnTo>
                  <a:lnTo>
                    <a:pt x="33691" y="49488"/>
                  </a:lnTo>
                  <a:lnTo>
                    <a:pt x="40086" y="46583"/>
                  </a:lnTo>
                  <a:lnTo>
                    <a:pt x="71956" y="46583"/>
                  </a:lnTo>
                  <a:lnTo>
                    <a:pt x="71655" y="45621"/>
                  </a:lnTo>
                  <a:lnTo>
                    <a:pt x="59844" y="31130"/>
                  </a:lnTo>
                  <a:lnTo>
                    <a:pt x="41204" y="25514"/>
                  </a:lnTo>
                  <a:close/>
                </a:path>
                <a:path w="80010" h="190500">
                  <a:moveTo>
                    <a:pt x="71956" y="46583"/>
                  </a:moveTo>
                  <a:lnTo>
                    <a:pt x="40086" y="46583"/>
                  </a:lnTo>
                  <a:lnTo>
                    <a:pt x="47021" y="50016"/>
                  </a:lnTo>
                  <a:lnTo>
                    <a:pt x="51456" y="59204"/>
                  </a:lnTo>
                  <a:lnTo>
                    <a:pt x="53809" y="72483"/>
                  </a:lnTo>
                  <a:lnTo>
                    <a:pt x="54452" y="87083"/>
                  </a:lnTo>
                  <a:lnTo>
                    <a:pt x="54452" y="89293"/>
                  </a:lnTo>
                  <a:lnTo>
                    <a:pt x="53734" y="105723"/>
                  </a:lnTo>
                  <a:lnTo>
                    <a:pt x="51270" y="119597"/>
                  </a:lnTo>
                  <a:lnTo>
                    <a:pt x="46866" y="128720"/>
                  </a:lnTo>
                  <a:lnTo>
                    <a:pt x="40277" y="132003"/>
                  </a:lnTo>
                  <a:lnTo>
                    <a:pt x="70675" y="132003"/>
                  </a:lnTo>
                  <a:lnTo>
                    <a:pt x="76677" y="117202"/>
                  </a:lnTo>
                  <a:lnTo>
                    <a:pt x="79647" y="87083"/>
                  </a:lnTo>
                  <a:lnTo>
                    <a:pt x="77851" y="65451"/>
                  </a:lnTo>
                  <a:lnTo>
                    <a:pt x="71956" y="46583"/>
                  </a:lnTo>
                  <a:close/>
                </a:path>
                <a:path w="80010" h="190500">
                  <a:moveTo>
                    <a:pt x="49700" y="0"/>
                  </a:moveTo>
                  <a:lnTo>
                    <a:pt x="30650" y="0"/>
                  </a:lnTo>
                  <a:lnTo>
                    <a:pt x="15689" y="20345"/>
                  </a:lnTo>
                  <a:lnTo>
                    <a:pt x="32872" y="20345"/>
                  </a:lnTo>
                  <a:lnTo>
                    <a:pt x="39908" y="10731"/>
                  </a:lnTo>
                  <a:lnTo>
                    <a:pt x="57893" y="10731"/>
                  </a:lnTo>
                  <a:lnTo>
                    <a:pt x="49700" y="0"/>
                  </a:lnTo>
                  <a:close/>
                </a:path>
                <a:path w="80010" h="190500">
                  <a:moveTo>
                    <a:pt x="57893" y="10731"/>
                  </a:moveTo>
                  <a:lnTo>
                    <a:pt x="40277" y="10731"/>
                  </a:lnTo>
                  <a:lnTo>
                    <a:pt x="47477" y="20345"/>
                  </a:lnTo>
                  <a:lnTo>
                    <a:pt x="65232" y="20345"/>
                  </a:lnTo>
                  <a:lnTo>
                    <a:pt x="57893" y="10731"/>
                  </a:lnTo>
                  <a:close/>
                </a:path>
                <a:path w="80010" h="190500">
                  <a:moveTo>
                    <a:pt x="46004" y="166395"/>
                  </a:moveTo>
                  <a:lnTo>
                    <a:pt x="33431" y="166395"/>
                  </a:lnTo>
                  <a:lnTo>
                    <a:pt x="28072" y="171577"/>
                  </a:lnTo>
                  <a:lnTo>
                    <a:pt x="28072" y="184696"/>
                  </a:lnTo>
                  <a:lnTo>
                    <a:pt x="33241" y="190055"/>
                  </a:lnTo>
                  <a:lnTo>
                    <a:pt x="46004" y="190055"/>
                  </a:lnTo>
                  <a:lnTo>
                    <a:pt x="51186" y="184696"/>
                  </a:lnTo>
                  <a:lnTo>
                    <a:pt x="51186" y="171577"/>
                  </a:lnTo>
                  <a:lnTo>
                    <a:pt x="46004" y="166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4">
              <a:extLst>
                <a:ext uri="{FF2B5EF4-FFF2-40B4-BE49-F238E27FC236}">
                  <a16:creationId xmlns:a16="http://schemas.microsoft.com/office/drawing/2014/main" id="{291B5B81-613A-4D14-9887-3F2C426E9532}"/>
                </a:ext>
              </a:extLst>
            </p:cNvPr>
            <p:cNvSpPr/>
            <p:nvPr/>
          </p:nvSpPr>
          <p:spPr>
            <a:xfrm>
              <a:off x="1678219" y="1493833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2186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1259" y="124612"/>
                  </a:lnTo>
                  <a:lnTo>
                    <a:pt x="21159" y="85242"/>
                  </a:lnTo>
                  <a:lnTo>
                    <a:pt x="21039" y="76375"/>
                  </a:lnTo>
                  <a:lnTo>
                    <a:pt x="20708" y="63504"/>
                  </a:lnTo>
                  <a:lnTo>
                    <a:pt x="20172" y="50411"/>
                  </a:lnTo>
                  <a:lnTo>
                    <a:pt x="19596" y="39751"/>
                  </a:lnTo>
                  <a:lnTo>
                    <a:pt x="37847" y="39751"/>
                  </a:lnTo>
                  <a:lnTo>
                    <a:pt x="22186" y="0"/>
                  </a:lnTo>
                  <a:close/>
                </a:path>
                <a:path w="74294" h="125094">
                  <a:moveTo>
                    <a:pt x="37847" y="39751"/>
                  </a:moveTo>
                  <a:lnTo>
                    <a:pt x="19964" y="39751"/>
                  </a:lnTo>
                  <a:lnTo>
                    <a:pt x="22608" y="48815"/>
                  </a:lnTo>
                  <a:lnTo>
                    <a:pt x="25860" y="58724"/>
                  </a:lnTo>
                  <a:lnTo>
                    <a:pt x="29354" y="68529"/>
                  </a:lnTo>
                  <a:lnTo>
                    <a:pt x="32727" y="77279"/>
                  </a:lnTo>
                  <a:lnTo>
                    <a:pt x="51765" y="124612"/>
                  </a:lnTo>
                  <a:lnTo>
                    <a:pt x="73952" y="124612"/>
                  </a:lnTo>
                  <a:lnTo>
                    <a:pt x="73952" y="85242"/>
                  </a:lnTo>
                  <a:lnTo>
                    <a:pt x="54724" y="85242"/>
                  </a:lnTo>
                  <a:lnTo>
                    <a:pt x="51705" y="76375"/>
                  </a:lnTo>
                  <a:lnTo>
                    <a:pt x="48202" y="66609"/>
                  </a:lnTo>
                  <a:lnTo>
                    <a:pt x="44633" y="57051"/>
                  </a:lnTo>
                  <a:lnTo>
                    <a:pt x="41414" y="48806"/>
                  </a:lnTo>
                  <a:lnTo>
                    <a:pt x="37847" y="39751"/>
                  </a:lnTo>
                  <a:close/>
                </a:path>
                <a:path w="74294" h="125094">
                  <a:moveTo>
                    <a:pt x="73952" y="0"/>
                  </a:moveTo>
                  <a:lnTo>
                    <a:pt x="52692" y="0"/>
                  </a:lnTo>
                  <a:lnTo>
                    <a:pt x="52692" y="27546"/>
                  </a:lnTo>
                  <a:lnTo>
                    <a:pt x="52963" y="44383"/>
                  </a:lnTo>
                  <a:lnTo>
                    <a:pt x="53616" y="60061"/>
                  </a:lnTo>
                  <a:lnTo>
                    <a:pt x="55092" y="85242"/>
                  </a:lnTo>
                  <a:lnTo>
                    <a:pt x="73952" y="85242"/>
                  </a:lnTo>
                  <a:lnTo>
                    <a:pt x="73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5">
              <a:extLst>
                <a:ext uri="{FF2B5EF4-FFF2-40B4-BE49-F238E27FC236}">
                  <a16:creationId xmlns:a16="http://schemas.microsoft.com/office/drawing/2014/main" id="{DB596EF3-572A-4FC7-BFB0-1917011F526A}"/>
                </a:ext>
              </a:extLst>
            </p:cNvPr>
            <p:cNvSpPr/>
            <p:nvPr/>
          </p:nvSpPr>
          <p:spPr>
            <a:xfrm>
              <a:off x="1767458" y="1492718"/>
              <a:ext cx="75565" cy="127000"/>
            </a:xfrm>
            <a:custGeom>
              <a:avLst/>
              <a:gdLst/>
              <a:ahLst/>
              <a:cxnLst/>
              <a:rect l="l" t="t" r="r" b="b"/>
              <a:pathLst>
                <a:path w="75564" h="127000">
                  <a:moveTo>
                    <a:pt x="62496" y="0"/>
                  </a:moveTo>
                  <a:lnTo>
                    <a:pt x="53060" y="0"/>
                  </a:lnTo>
                  <a:lnTo>
                    <a:pt x="33538" y="3654"/>
                  </a:lnTo>
                  <a:lnTo>
                    <a:pt x="16686" y="15092"/>
                  </a:lnTo>
                  <a:lnTo>
                    <a:pt x="4756" y="35024"/>
                  </a:lnTo>
                  <a:lnTo>
                    <a:pt x="0" y="64160"/>
                  </a:lnTo>
                  <a:lnTo>
                    <a:pt x="849" y="79606"/>
                  </a:lnTo>
                  <a:lnTo>
                    <a:pt x="22719" y="119891"/>
                  </a:lnTo>
                  <a:lnTo>
                    <a:pt x="49542" y="126834"/>
                  </a:lnTo>
                  <a:lnTo>
                    <a:pt x="56630" y="126454"/>
                  </a:lnTo>
                  <a:lnTo>
                    <a:pt x="63785" y="125452"/>
                  </a:lnTo>
                  <a:lnTo>
                    <a:pt x="70245" y="124032"/>
                  </a:lnTo>
                  <a:lnTo>
                    <a:pt x="75247" y="122402"/>
                  </a:lnTo>
                  <a:lnTo>
                    <a:pt x="75247" y="106311"/>
                  </a:lnTo>
                  <a:lnTo>
                    <a:pt x="48260" y="106311"/>
                  </a:lnTo>
                  <a:lnTo>
                    <a:pt x="39810" y="104139"/>
                  </a:lnTo>
                  <a:lnTo>
                    <a:pt x="32402" y="97113"/>
                  </a:lnTo>
                  <a:lnTo>
                    <a:pt x="27144" y="84473"/>
                  </a:lnTo>
                  <a:lnTo>
                    <a:pt x="25146" y="65455"/>
                  </a:lnTo>
                  <a:lnTo>
                    <a:pt x="27457" y="44993"/>
                  </a:lnTo>
                  <a:lnTo>
                    <a:pt x="33789" y="31513"/>
                  </a:lnTo>
                  <a:lnTo>
                    <a:pt x="43239" y="24098"/>
                  </a:lnTo>
                  <a:lnTo>
                    <a:pt x="54902" y="21831"/>
                  </a:lnTo>
                  <a:lnTo>
                    <a:pt x="69679" y="21831"/>
                  </a:lnTo>
                  <a:lnTo>
                    <a:pt x="73215" y="3708"/>
                  </a:lnTo>
                  <a:lnTo>
                    <a:pt x="69329" y="1854"/>
                  </a:lnTo>
                  <a:lnTo>
                    <a:pt x="62496" y="0"/>
                  </a:lnTo>
                  <a:close/>
                </a:path>
                <a:path w="75564" h="127000">
                  <a:moveTo>
                    <a:pt x="75247" y="55841"/>
                  </a:moveTo>
                  <a:lnTo>
                    <a:pt x="41783" y="55841"/>
                  </a:lnTo>
                  <a:lnTo>
                    <a:pt x="41783" y="75628"/>
                  </a:lnTo>
                  <a:lnTo>
                    <a:pt x="53060" y="75628"/>
                  </a:lnTo>
                  <a:lnTo>
                    <a:pt x="53060" y="105765"/>
                  </a:lnTo>
                  <a:lnTo>
                    <a:pt x="52133" y="106121"/>
                  </a:lnTo>
                  <a:lnTo>
                    <a:pt x="50469" y="106311"/>
                  </a:lnTo>
                  <a:lnTo>
                    <a:pt x="75247" y="106311"/>
                  </a:lnTo>
                  <a:lnTo>
                    <a:pt x="75247" y="55841"/>
                  </a:lnTo>
                  <a:close/>
                </a:path>
                <a:path w="75564" h="127000">
                  <a:moveTo>
                    <a:pt x="69679" y="21831"/>
                  </a:moveTo>
                  <a:lnTo>
                    <a:pt x="60820" y="21831"/>
                  </a:lnTo>
                  <a:lnTo>
                    <a:pt x="65455" y="22745"/>
                  </a:lnTo>
                  <a:lnTo>
                    <a:pt x="69138" y="24599"/>
                  </a:lnTo>
                  <a:lnTo>
                    <a:pt x="69679" y="21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6">
              <a:extLst>
                <a:ext uri="{FF2B5EF4-FFF2-40B4-BE49-F238E27FC236}">
                  <a16:creationId xmlns:a16="http://schemas.microsoft.com/office/drawing/2014/main" id="{BDA92B67-E59B-4F2E-8A56-D8C3BB2EDD25}"/>
                </a:ext>
              </a:extLst>
            </p:cNvPr>
            <p:cNvSpPr/>
            <p:nvPr/>
          </p:nvSpPr>
          <p:spPr>
            <a:xfrm>
              <a:off x="1088221" y="1715565"/>
              <a:ext cx="83820" cy="125095"/>
            </a:xfrm>
            <a:custGeom>
              <a:avLst/>
              <a:gdLst/>
              <a:ahLst/>
              <a:cxnLst/>
              <a:rect l="l" t="t" r="r" b="b"/>
              <a:pathLst>
                <a:path w="83819" h="125094">
                  <a:moveTo>
                    <a:pt x="26809" y="0"/>
                  </a:moveTo>
                  <a:lnTo>
                    <a:pt x="0" y="0"/>
                  </a:lnTo>
                  <a:lnTo>
                    <a:pt x="27736" y="124612"/>
                  </a:lnTo>
                  <a:lnTo>
                    <a:pt x="54914" y="124612"/>
                  </a:lnTo>
                  <a:lnTo>
                    <a:pt x="61206" y="97066"/>
                  </a:lnTo>
                  <a:lnTo>
                    <a:pt x="41960" y="97066"/>
                  </a:lnTo>
                  <a:lnTo>
                    <a:pt x="40552" y="85953"/>
                  </a:lnTo>
                  <a:lnTo>
                    <a:pt x="38941" y="74877"/>
                  </a:lnTo>
                  <a:lnTo>
                    <a:pt x="35596" y="53251"/>
                  </a:lnTo>
                  <a:lnTo>
                    <a:pt x="26809" y="0"/>
                  </a:lnTo>
                  <a:close/>
                </a:path>
                <a:path w="83819" h="125094">
                  <a:moveTo>
                    <a:pt x="83375" y="0"/>
                  </a:moveTo>
                  <a:lnTo>
                    <a:pt x="56756" y="0"/>
                  </a:lnTo>
                  <a:lnTo>
                    <a:pt x="48176" y="53797"/>
                  </a:lnTo>
                  <a:lnTo>
                    <a:pt x="46631" y="63942"/>
                  </a:lnTo>
                  <a:lnTo>
                    <a:pt x="45073" y="75012"/>
                  </a:lnTo>
                  <a:lnTo>
                    <a:pt x="43645" y="86036"/>
                  </a:lnTo>
                  <a:lnTo>
                    <a:pt x="42341" y="97066"/>
                  </a:lnTo>
                  <a:lnTo>
                    <a:pt x="61206" y="97066"/>
                  </a:lnTo>
                  <a:lnTo>
                    <a:pt x="83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7">
              <a:extLst>
                <a:ext uri="{FF2B5EF4-FFF2-40B4-BE49-F238E27FC236}">
                  <a16:creationId xmlns:a16="http://schemas.microsoft.com/office/drawing/2014/main" id="{C8433933-A755-4226-9F41-067820263CF5}"/>
                </a:ext>
              </a:extLst>
            </p:cNvPr>
            <p:cNvSpPr/>
            <p:nvPr/>
          </p:nvSpPr>
          <p:spPr>
            <a:xfrm>
              <a:off x="1182099" y="1675813"/>
              <a:ext cx="62230" cy="164465"/>
            </a:xfrm>
            <a:custGeom>
              <a:avLst/>
              <a:gdLst/>
              <a:ahLst/>
              <a:cxnLst/>
              <a:rect l="l" t="t" r="r" b="b"/>
              <a:pathLst>
                <a:path w="62230" h="164464">
                  <a:moveTo>
                    <a:pt x="54165" y="39750"/>
                  </a:moveTo>
                  <a:lnTo>
                    <a:pt x="0" y="39750"/>
                  </a:lnTo>
                  <a:lnTo>
                    <a:pt x="0" y="164363"/>
                  </a:lnTo>
                  <a:lnTo>
                    <a:pt x="56197" y="164363"/>
                  </a:lnTo>
                  <a:lnTo>
                    <a:pt x="56197" y="143294"/>
                  </a:lnTo>
                  <a:lnTo>
                    <a:pt x="24218" y="143294"/>
                  </a:lnTo>
                  <a:lnTo>
                    <a:pt x="24218" y="109639"/>
                  </a:lnTo>
                  <a:lnTo>
                    <a:pt x="52501" y="109639"/>
                  </a:lnTo>
                  <a:lnTo>
                    <a:pt x="52692" y="89496"/>
                  </a:lnTo>
                  <a:lnTo>
                    <a:pt x="24218" y="89496"/>
                  </a:lnTo>
                  <a:lnTo>
                    <a:pt x="24218" y="60832"/>
                  </a:lnTo>
                  <a:lnTo>
                    <a:pt x="54165" y="60832"/>
                  </a:lnTo>
                  <a:lnTo>
                    <a:pt x="54165" y="39750"/>
                  </a:lnTo>
                  <a:close/>
                </a:path>
                <a:path w="62230" h="164464">
                  <a:moveTo>
                    <a:pt x="34937" y="12763"/>
                  </a:moveTo>
                  <a:lnTo>
                    <a:pt x="17741" y="12763"/>
                  </a:lnTo>
                  <a:lnTo>
                    <a:pt x="4622" y="33096"/>
                  </a:lnTo>
                  <a:lnTo>
                    <a:pt x="19964" y="33096"/>
                  </a:lnTo>
                  <a:lnTo>
                    <a:pt x="26060" y="22936"/>
                  </a:lnTo>
                  <a:lnTo>
                    <a:pt x="41787" y="22936"/>
                  </a:lnTo>
                  <a:lnTo>
                    <a:pt x="34937" y="12763"/>
                  </a:lnTo>
                  <a:close/>
                </a:path>
                <a:path w="62230" h="164464">
                  <a:moveTo>
                    <a:pt x="41787" y="22936"/>
                  </a:moveTo>
                  <a:lnTo>
                    <a:pt x="26428" y="22936"/>
                  </a:lnTo>
                  <a:lnTo>
                    <a:pt x="32727" y="33096"/>
                  </a:lnTo>
                  <a:lnTo>
                    <a:pt x="48628" y="33096"/>
                  </a:lnTo>
                  <a:lnTo>
                    <a:pt x="41787" y="22936"/>
                  </a:lnTo>
                  <a:close/>
                </a:path>
                <a:path w="62230" h="164464">
                  <a:moveTo>
                    <a:pt x="51028" y="0"/>
                  </a:moveTo>
                  <a:lnTo>
                    <a:pt x="29768" y="0"/>
                  </a:lnTo>
                  <a:lnTo>
                    <a:pt x="50101" y="21272"/>
                  </a:lnTo>
                  <a:lnTo>
                    <a:pt x="62115" y="21272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8">
              <a:extLst>
                <a:ext uri="{FF2B5EF4-FFF2-40B4-BE49-F238E27FC236}">
                  <a16:creationId xmlns:a16="http://schemas.microsoft.com/office/drawing/2014/main" id="{87330555-6338-4FF3-9AED-75317987697C}"/>
                </a:ext>
              </a:extLst>
            </p:cNvPr>
            <p:cNvSpPr/>
            <p:nvPr/>
          </p:nvSpPr>
          <p:spPr>
            <a:xfrm>
              <a:off x="1284277" y="1715565"/>
              <a:ext cx="74930" cy="125095"/>
            </a:xfrm>
            <a:custGeom>
              <a:avLst/>
              <a:gdLst/>
              <a:ahLst/>
              <a:cxnLst/>
              <a:rect l="l" t="t" r="r" b="b"/>
              <a:pathLst>
                <a:path w="74930" h="125094">
                  <a:moveTo>
                    <a:pt x="24218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4218" y="124612"/>
                  </a:lnTo>
                  <a:lnTo>
                    <a:pt x="24218" y="83197"/>
                  </a:lnTo>
                  <a:lnTo>
                    <a:pt x="29768" y="73025"/>
                  </a:lnTo>
                  <a:lnTo>
                    <a:pt x="53656" y="73025"/>
                  </a:lnTo>
                  <a:lnTo>
                    <a:pt x="46781" y="56019"/>
                  </a:lnTo>
                  <a:lnTo>
                    <a:pt x="24218" y="56019"/>
                  </a:lnTo>
                  <a:lnTo>
                    <a:pt x="24218" y="0"/>
                  </a:lnTo>
                  <a:close/>
                </a:path>
                <a:path w="74930" h="125094">
                  <a:moveTo>
                    <a:pt x="53656" y="73025"/>
                  </a:moveTo>
                  <a:lnTo>
                    <a:pt x="29768" y="73025"/>
                  </a:lnTo>
                  <a:lnTo>
                    <a:pt x="47879" y="124612"/>
                  </a:lnTo>
                  <a:lnTo>
                    <a:pt x="74510" y="124612"/>
                  </a:lnTo>
                  <a:lnTo>
                    <a:pt x="53656" y="73025"/>
                  </a:lnTo>
                  <a:close/>
                </a:path>
                <a:path w="74930" h="125094">
                  <a:moveTo>
                    <a:pt x="74142" y="0"/>
                  </a:moveTo>
                  <a:lnTo>
                    <a:pt x="47332" y="0"/>
                  </a:lnTo>
                  <a:lnTo>
                    <a:pt x="30683" y="39928"/>
                  </a:lnTo>
                  <a:lnTo>
                    <a:pt x="28651" y="45288"/>
                  </a:lnTo>
                  <a:lnTo>
                    <a:pt x="26809" y="50850"/>
                  </a:lnTo>
                  <a:lnTo>
                    <a:pt x="24777" y="56019"/>
                  </a:lnTo>
                  <a:lnTo>
                    <a:pt x="46781" y="56019"/>
                  </a:lnTo>
                  <a:lnTo>
                    <a:pt x="46037" y="54178"/>
                  </a:lnTo>
                  <a:lnTo>
                    <a:pt x="74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9">
              <a:extLst>
                <a:ext uri="{FF2B5EF4-FFF2-40B4-BE49-F238E27FC236}">
                  <a16:creationId xmlns:a16="http://schemas.microsoft.com/office/drawing/2014/main" id="{4ACCCF25-637D-445D-AA78-CFB0836FAC65}"/>
                </a:ext>
              </a:extLst>
            </p:cNvPr>
            <p:cNvSpPr/>
            <p:nvPr/>
          </p:nvSpPr>
          <p:spPr>
            <a:xfrm>
              <a:off x="1369086" y="1715565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4218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4218" y="124612"/>
                  </a:lnTo>
                  <a:lnTo>
                    <a:pt x="24218" y="72478"/>
                  </a:lnTo>
                  <a:lnTo>
                    <a:pt x="73761" y="72478"/>
                  </a:lnTo>
                  <a:lnTo>
                    <a:pt x="73761" y="49923"/>
                  </a:lnTo>
                  <a:lnTo>
                    <a:pt x="24218" y="49923"/>
                  </a:lnTo>
                  <a:lnTo>
                    <a:pt x="24218" y="0"/>
                  </a:lnTo>
                  <a:close/>
                </a:path>
                <a:path w="74294" h="125094">
                  <a:moveTo>
                    <a:pt x="73761" y="72478"/>
                  </a:moveTo>
                  <a:lnTo>
                    <a:pt x="49542" y="72478"/>
                  </a:lnTo>
                  <a:lnTo>
                    <a:pt x="49542" y="124612"/>
                  </a:lnTo>
                  <a:lnTo>
                    <a:pt x="73761" y="124612"/>
                  </a:lnTo>
                  <a:lnTo>
                    <a:pt x="73761" y="72478"/>
                  </a:lnTo>
                  <a:close/>
                </a:path>
                <a:path w="74294" h="125094">
                  <a:moveTo>
                    <a:pt x="73761" y="0"/>
                  </a:moveTo>
                  <a:lnTo>
                    <a:pt x="49542" y="0"/>
                  </a:lnTo>
                  <a:lnTo>
                    <a:pt x="49542" y="49923"/>
                  </a:lnTo>
                  <a:lnTo>
                    <a:pt x="73761" y="49923"/>
                  </a:lnTo>
                  <a:lnTo>
                    <a:pt x="7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0">
              <a:extLst>
                <a:ext uri="{FF2B5EF4-FFF2-40B4-BE49-F238E27FC236}">
                  <a16:creationId xmlns:a16="http://schemas.microsoft.com/office/drawing/2014/main" id="{CA4D6AB5-68EF-479B-B918-E8E6CE02CAFB}"/>
                </a:ext>
              </a:extLst>
            </p:cNvPr>
            <p:cNvSpPr/>
            <p:nvPr/>
          </p:nvSpPr>
          <p:spPr>
            <a:xfrm>
              <a:off x="1464259" y="1688020"/>
              <a:ext cx="40640" cy="152400"/>
            </a:xfrm>
            <a:custGeom>
              <a:avLst/>
              <a:gdLst/>
              <a:ahLst/>
              <a:cxnLst/>
              <a:rect l="l" t="t" r="r" b="b"/>
              <a:pathLst>
                <a:path w="40640" h="152400">
                  <a:moveTo>
                    <a:pt x="24218" y="27546"/>
                  </a:moveTo>
                  <a:lnTo>
                    <a:pt x="0" y="27546"/>
                  </a:lnTo>
                  <a:lnTo>
                    <a:pt x="0" y="152158"/>
                  </a:lnTo>
                  <a:lnTo>
                    <a:pt x="24218" y="152158"/>
                  </a:lnTo>
                  <a:lnTo>
                    <a:pt x="24218" y="27546"/>
                  </a:lnTo>
                  <a:close/>
                </a:path>
                <a:path w="40640" h="152400">
                  <a:moveTo>
                    <a:pt x="40119" y="0"/>
                  </a:moveTo>
                  <a:lnTo>
                    <a:pt x="15532" y="0"/>
                  </a:lnTo>
                  <a:lnTo>
                    <a:pt x="368" y="20891"/>
                  </a:lnTo>
                  <a:lnTo>
                    <a:pt x="17551" y="20891"/>
                  </a:lnTo>
                  <a:lnTo>
                    <a:pt x="40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41">
              <a:extLst>
                <a:ext uri="{FF2B5EF4-FFF2-40B4-BE49-F238E27FC236}">
                  <a16:creationId xmlns:a16="http://schemas.microsoft.com/office/drawing/2014/main" id="{87816CAE-0E73-4C0F-BA66-E8E4BDC930DD}"/>
                </a:ext>
              </a:extLst>
            </p:cNvPr>
            <p:cNvSpPr/>
            <p:nvPr/>
          </p:nvSpPr>
          <p:spPr>
            <a:xfrm>
              <a:off x="1539455" y="1715565"/>
              <a:ext cx="74295" cy="125095"/>
            </a:xfrm>
            <a:custGeom>
              <a:avLst/>
              <a:gdLst/>
              <a:ahLst/>
              <a:cxnLst/>
              <a:rect l="l" t="t" r="r" b="b"/>
              <a:pathLst>
                <a:path w="74294" h="125094">
                  <a:moveTo>
                    <a:pt x="24218" y="0"/>
                  </a:moveTo>
                  <a:lnTo>
                    <a:pt x="0" y="0"/>
                  </a:lnTo>
                  <a:lnTo>
                    <a:pt x="0" y="124612"/>
                  </a:lnTo>
                  <a:lnTo>
                    <a:pt x="24218" y="124612"/>
                  </a:lnTo>
                  <a:lnTo>
                    <a:pt x="24218" y="72478"/>
                  </a:lnTo>
                  <a:lnTo>
                    <a:pt x="73761" y="72478"/>
                  </a:lnTo>
                  <a:lnTo>
                    <a:pt x="73761" y="49923"/>
                  </a:lnTo>
                  <a:lnTo>
                    <a:pt x="24218" y="49923"/>
                  </a:lnTo>
                  <a:lnTo>
                    <a:pt x="24218" y="0"/>
                  </a:lnTo>
                  <a:close/>
                </a:path>
                <a:path w="74294" h="125094">
                  <a:moveTo>
                    <a:pt x="73761" y="72478"/>
                  </a:moveTo>
                  <a:lnTo>
                    <a:pt x="49542" y="72478"/>
                  </a:lnTo>
                  <a:lnTo>
                    <a:pt x="49542" y="124612"/>
                  </a:lnTo>
                  <a:lnTo>
                    <a:pt x="73761" y="124612"/>
                  </a:lnTo>
                  <a:lnTo>
                    <a:pt x="73761" y="72478"/>
                  </a:lnTo>
                  <a:close/>
                </a:path>
                <a:path w="74294" h="125094">
                  <a:moveTo>
                    <a:pt x="73761" y="0"/>
                  </a:moveTo>
                  <a:lnTo>
                    <a:pt x="49542" y="0"/>
                  </a:lnTo>
                  <a:lnTo>
                    <a:pt x="49542" y="49923"/>
                  </a:lnTo>
                  <a:lnTo>
                    <a:pt x="73761" y="49923"/>
                  </a:lnTo>
                  <a:lnTo>
                    <a:pt x="7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42">
              <a:extLst>
                <a:ext uri="{FF2B5EF4-FFF2-40B4-BE49-F238E27FC236}">
                  <a16:creationId xmlns:a16="http://schemas.microsoft.com/office/drawing/2014/main" id="{B9D0282C-86CC-49CC-A04A-CA5324D69275}"/>
                </a:ext>
              </a:extLst>
            </p:cNvPr>
            <p:cNvSpPr/>
            <p:nvPr/>
          </p:nvSpPr>
          <p:spPr>
            <a:xfrm>
              <a:off x="1625375" y="1688580"/>
              <a:ext cx="80645" cy="190500"/>
            </a:xfrm>
            <a:custGeom>
              <a:avLst/>
              <a:gdLst/>
              <a:ahLst/>
              <a:cxnLst/>
              <a:rect l="l" t="t" r="r" b="b"/>
              <a:pathLst>
                <a:path w="80644" h="190500">
                  <a:moveTo>
                    <a:pt x="56019" y="26987"/>
                  </a:moveTo>
                  <a:lnTo>
                    <a:pt x="26987" y="26987"/>
                  </a:lnTo>
                  <a:lnTo>
                    <a:pt x="0" y="151599"/>
                  </a:lnTo>
                  <a:lnTo>
                    <a:pt x="23482" y="151599"/>
                  </a:lnTo>
                  <a:lnTo>
                    <a:pt x="29019" y="123126"/>
                  </a:lnTo>
                  <a:lnTo>
                    <a:pt x="74704" y="123126"/>
                  </a:lnTo>
                  <a:lnTo>
                    <a:pt x="71039" y="104266"/>
                  </a:lnTo>
                  <a:lnTo>
                    <a:pt x="31419" y="104266"/>
                  </a:lnTo>
                  <a:lnTo>
                    <a:pt x="36055" y="78193"/>
                  </a:lnTo>
                  <a:lnTo>
                    <a:pt x="37135" y="71720"/>
                  </a:lnTo>
                  <a:lnTo>
                    <a:pt x="38298" y="64261"/>
                  </a:lnTo>
                  <a:lnTo>
                    <a:pt x="40487" y="49910"/>
                  </a:lnTo>
                  <a:lnTo>
                    <a:pt x="60474" y="49910"/>
                  </a:lnTo>
                  <a:lnTo>
                    <a:pt x="56019" y="26987"/>
                  </a:lnTo>
                  <a:close/>
                </a:path>
                <a:path w="80644" h="190500">
                  <a:moveTo>
                    <a:pt x="74704" y="123126"/>
                  </a:moveTo>
                  <a:lnTo>
                    <a:pt x="51396" y="123126"/>
                  </a:lnTo>
                  <a:lnTo>
                    <a:pt x="56756" y="151599"/>
                  </a:lnTo>
                  <a:lnTo>
                    <a:pt x="80238" y="151599"/>
                  </a:lnTo>
                  <a:lnTo>
                    <a:pt x="74704" y="123126"/>
                  </a:lnTo>
                  <a:close/>
                </a:path>
                <a:path w="80644" h="190500">
                  <a:moveTo>
                    <a:pt x="60474" y="49910"/>
                  </a:moveTo>
                  <a:lnTo>
                    <a:pt x="41033" y="49910"/>
                  </a:lnTo>
                  <a:lnTo>
                    <a:pt x="43035" y="64471"/>
                  </a:lnTo>
                  <a:lnTo>
                    <a:pt x="44113" y="71906"/>
                  </a:lnTo>
                  <a:lnTo>
                    <a:pt x="45110" y="78193"/>
                  </a:lnTo>
                  <a:lnTo>
                    <a:pt x="49174" y="104266"/>
                  </a:lnTo>
                  <a:lnTo>
                    <a:pt x="71039" y="104266"/>
                  </a:lnTo>
                  <a:lnTo>
                    <a:pt x="60474" y="49910"/>
                  </a:lnTo>
                  <a:close/>
                </a:path>
                <a:path w="80644" h="190500">
                  <a:moveTo>
                    <a:pt x="51015" y="0"/>
                  </a:moveTo>
                  <a:lnTo>
                    <a:pt x="31978" y="0"/>
                  </a:lnTo>
                  <a:lnTo>
                    <a:pt x="17005" y="20332"/>
                  </a:lnTo>
                  <a:lnTo>
                    <a:pt x="34201" y="20332"/>
                  </a:lnTo>
                  <a:lnTo>
                    <a:pt x="41224" y="10718"/>
                  </a:lnTo>
                  <a:lnTo>
                    <a:pt x="59203" y="10718"/>
                  </a:lnTo>
                  <a:lnTo>
                    <a:pt x="51015" y="0"/>
                  </a:lnTo>
                  <a:close/>
                </a:path>
                <a:path w="80644" h="190500">
                  <a:moveTo>
                    <a:pt x="59203" y="10718"/>
                  </a:moveTo>
                  <a:lnTo>
                    <a:pt x="41592" y="10718"/>
                  </a:lnTo>
                  <a:lnTo>
                    <a:pt x="48806" y="20332"/>
                  </a:lnTo>
                  <a:lnTo>
                    <a:pt x="66547" y="20332"/>
                  </a:lnTo>
                  <a:lnTo>
                    <a:pt x="59203" y="10718"/>
                  </a:lnTo>
                  <a:close/>
                </a:path>
                <a:path w="80644" h="190500">
                  <a:moveTo>
                    <a:pt x="47142" y="166382"/>
                  </a:moveTo>
                  <a:lnTo>
                    <a:pt x="34569" y="166382"/>
                  </a:lnTo>
                  <a:lnTo>
                    <a:pt x="29209" y="171564"/>
                  </a:lnTo>
                  <a:lnTo>
                    <a:pt x="29209" y="184683"/>
                  </a:lnTo>
                  <a:lnTo>
                    <a:pt x="34378" y="190042"/>
                  </a:lnTo>
                  <a:lnTo>
                    <a:pt x="47142" y="190042"/>
                  </a:lnTo>
                  <a:lnTo>
                    <a:pt x="52311" y="184683"/>
                  </a:lnTo>
                  <a:lnTo>
                    <a:pt x="52311" y="171564"/>
                  </a:lnTo>
                  <a:lnTo>
                    <a:pt x="47142" y="166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3">
              <a:extLst>
                <a:ext uri="{FF2B5EF4-FFF2-40B4-BE49-F238E27FC236}">
                  <a16:creationId xmlns:a16="http://schemas.microsoft.com/office/drawing/2014/main" id="{52D4AA81-4E0E-4213-8E57-16BD0C3BDEDF}"/>
                </a:ext>
              </a:extLst>
            </p:cNvPr>
            <p:cNvSpPr/>
            <p:nvPr/>
          </p:nvSpPr>
          <p:spPr>
            <a:xfrm>
              <a:off x="1715546" y="1715565"/>
              <a:ext cx="72390" cy="126364"/>
            </a:xfrm>
            <a:custGeom>
              <a:avLst/>
              <a:gdLst/>
              <a:ahLst/>
              <a:cxnLst/>
              <a:rect l="l" t="t" r="r" b="b"/>
              <a:pathLst>
                <a:path w="72389" h="126364">
                  <a:moveTo>
                    <a:pt x="24218" y="0"/>
                  </a:moveTo>
                  <a:lnTo>
                    <a:pt x="0" y="0"/>
                  </a:lnTo>
                  <a:lnTo>
                    <a:pt x="0" y="76911"/>
                  </a:lnTo>
                  <a:lnTo>
                    <a:pt x="1996" y="97774"/>
                  </a:lnTo>
                  <a:lnTo>
                    <a:pt x="8343" y="113214"/>
                  </a:lnTo>
                  <a:lnTo>
                    <a:pt x="19577" y="122795"/>
                  </a:lnTo>
                  <a:lnTo>
                    <a:pt x="36233" y="126085"/>
                  </a:lnTo>
                  <a:lnTo>
                    <a:pt x="51928" y="122871"/>
                  </a:lnTo>
                  <a:lnTo>
                    <a:pt x="63204" y="113401"/>
                  </a:lnTo>
                  <a:lnTo>
                    <a:pt x="66977" y="104825"/>
                  </a:lnTo>
                  <a:lnTo>
                    <a:pt x="36055" y="104825"/>
                  </a:lnTo>
                  <a:lnTo>
                    <a:pt x="31473" y="103674"/>
                  </a:lnTo>
                  <a:lnTo>
                    <a:pt x="27708" y="99769"/>
                  </a:lnTo>
                  <a:lnTo>
                    <a:pt x="25157" y="92433"/>
                  </a:lnTo>
                  <a:lnTo>
                    <a:pt x="24218" y="80987"/>
                  </a:lnTo>
                  <a:lnTo>
                    <a:pt x="24218" y="0"/>
                  </a:lnTo>
                  <a:close/>
                </a:path>
                <a:path w="72389" h="126364">
                  <a:moveTo>
                    <a:pt x="72288" y="0"/>
                  </a:moveTo>
                  <a:lnTo>
                    <a:pt x="48069" y="0"/>
                  </a:lnTo>
                  <a:lnTo>
                    <a:pt x="48069" y="80987"/>
                  </a:lnTo>
                  <a:lnTo>
                    <a:pt x="47179" y="92663"/>
                  </a:lnTo>
                  <a:lnTo>
                    <a:pt x="44696" y="99974"/>
                  </a:lnTo>
                  <a:lnTo>
                    <a:pt x="40895" y="103751"/>
                  </a:lnTo>
                  <a:lnTo>
                    <a:pt x="36055" y="104825"/>
                  </a:lnTo>
                  <a:lnTo>
                    <a:pt x="66977" y="104825"/>
                  </a:lnTo>
                  <a:lnTo>
                    <a:pt x="70008" y="97935"/>
                  </a:lnTo>
                  <a:lnTo>
                    <a:pt x="72269" y="76911"/>
                  </a:lnTo>
                  <a:lnTo>
                    <a:pt x="72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6313A3-73BB-45EB-BE97-A4A1C99C9363}"/>
              </a:ext>
            </a:extLst>
          </p:cNvPr>
          <p:cNvGrpSpPr/>
          <p:nvPr/>
        </p:nvGrpSpPr>
        <p:grpSpPr>
          <a:xfrm>
            <a:off x="7103269" y="4703744"/>
            <a:ext cx="2148840" cy="2148840"/>
            <a:chOff x="457200" y="1282903"/>
            <a:chExt cx="2188845" cy="2189480"/>
          </a:xfrm>
        </p:grpSpPr>
        <p:sp>
          <p:nvSpPr>
            <p:cNvPr id="86" name="object 24">
              <a:extLst>
                <a:ext uri="{FF2B5EF4-FFF2-40B4-BE49-F238E27FC236}">
                  <a16:creationId xmlns:a16="http://schemas.microsoft.com/office/drawing/2014/main" id="{C7FC930E-45E8-49AA-AE80-A99436EC848B}"/>
                </a:ext>
              </a:extLst>
            </p:cNvPr>
            <p:cNvSpPr/>
            <p:nvPr/>
          </p:nvSpPr>
          <p:spPr>
            <a:xfrm>
              <a:off x="457200" y="1282903"/>
              <a:ext cx="2188845" cy="2189480"/>
            </a:xfrm>
            <a:custGeom>
              <a:avLst/>
              <a:gdLst/>
              <a:ahLst/>
              <a:cxnLst/>
              <a:rect l="l" t="t" r="r" b="b"/>
              <a:pathLst>
                <a:path w="2188845" h="2189479">
                  <a:moveTo>
                    <a:pt x="2188794" y="2188908"/>
                  </a:moveTo>
                  <a:lnTo>
                    <a:pt x="0" y="2188908"/>
                  </a:lnTo>
                  <a:lnTo>
                    <a:pt x="0" y="0"/>
                  </a:lnTo>
                  <a:lnTo>
                    <a:pt x="2188794" y="0"/>
                  </a:lnTo>
                  <a:lnTo>
                    <a:pt x="2188794" y="2188908"/>
                  </a:lnTo>
                  <a:close/>
                </a:path>
              </a:pathLst>
            </a:custGeom>
            <a:solidFill>
              <a:srgbClr val="0A9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5">
              <a:extLst>
                <a:ext uri="{FF2B5EF4-FFF2-40B4-BE49-F238E27FC236}">
                  <a16:creationId xmlns:a16="http://schemas.microsoft.com/office/drawing/2014/main" id="{695F8F35-EDC5-4A93-A4C4-610FCEA06092}"/>
                </a:ext>
              </a:extLst>
            </p:cNvPr>
            <p:cNvSpPr/>
            <p:nvPr/>
          </p:nvSpPr>
          <p:spPr>
            <a:xfrm>
              <a:off x="614824" y="1467084"/>
              <a:ext cx="127635" cy="441325"/>
            </a:xfrm>
            <a:custGeom>
              <a:avLst/>
              <a:gdLst/>
              <a:ahLst/>
              <a:cxnLst/>
              <a:rect l="l" t="t" r="r" b="b"/>
              <a:pathLst>
                <a:path w="127634" h="441325">
                  <a:moveTo>
                    <a:pt x="127546" y="103441"/>
                  </a:moveTo>
                  <a:lnTo>
                    <a:pt x="53365" y="103441"/>
                  </a:lnTo>
                  <a:lnTo>
                    <a:pt x="53365" y="441134"/>
                  </a:lnTo>
                  <a:lnTo>
                    <a:pt x="127546" y="441134"/>
                  </a:lnTo>
                  <a:lnTo>
                    <a:pt x="127546" y="103441"/>
                  </a:lnTo>
                  <a:close/>
                </a:path>
                <a:path w="127634" h="441325">
                  <a:moveTo>
                    <a:pt x="127546" y="0"/>
                  </a:moveTo>
                  <a:lnTo>
                    <a:pt x="68325" y="0"/>
                  </a:lnTo>
                  <a:lnTo>
                    <a:pt x="0" y="80022"/>
                  </a:lnTo>
                  <a:lnTo>
                    <a:pt x="0" y="157441"/>
                  </a:lnTo>
                  <a:lnTo>
                    <a:pt x="685" y="157441"/>
                  </a:lnTo>
                  <a:lnTo>
                    <a:pt x="52704" y="103441"/>
                  </a:lnTo>
                  <a:lnTo>
                    <a:pt x="127546" y="103441"/>
                  </a:lnTo>
                  <a:lnTo>
                    <a:pt x="12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6">
              <a:extLst>
                <a:ext uri="{FF2B5EF4-FFF2-40B4-BE49-F238E27FC236}">
                  <a16:creationId xmlns:a16="http://schemas.microsoft.com/office/drawing/2014/main" id="{062FCD7F-14C7-4020-B45D-B1E992C34A94}"/>
                </a:ext>
              </a:extLst>
            </p:cNvPr>
            <p:cNvSpPr/>
            <p:nvPr/>
          </p:nvSpPr>
          <p:spPr>
            <a:xfrm>
              <a:off x="767115" y="1466975"/>
              <a:ext cx="231140" cy="441325"/>
            </a:xfrm>
            <a:custGeom>
              <a:avLst/>
              <a:gdLst/>
              <a:ahLst/>
              <a:cxnLst/>
              <a:rect l="l" t="t" r="r" b="b"/>
              <a:pathLst>
                <a:path w="231140" h="441325">
                  <a:moveTo>
                    <a:pt x="201142" y="369747"/>
                  </a:moveTo>
                  <a:lnTo>
                    <a:pt x="130835" y="369747"/>
                  </a:lnTo>
                  <a:lnTo>
                    <a:pt x="130835" y="441337"/>
                  </a:lnTo>
                  <a:lnTo>
                    <a:pt x="201142" y="441337"/>
                  </a:lnTo>
                  <a:lnTo>
                    <a:pt x="201142" y="369747"/>
                  </a:lnTo>
                  <a:close/>
                </a:path>
                <a:path w="231140" h="441325">
                  <a:moveTo>
                    <a:pt x="201142" y="0"/>
                  </a:moveTo>
                  <a:lnTo>
                    <a:pt x="128244" y="0"/>
                  </a:lnTo>
                  <a:lnTo>
                    <a:pt x="0" y="324167"/>
                  </a:lnTo>
                  <a:lnTo>
                    <a:pt x="0" y="369747"/>
                  </a:lnTo>
                  <a:lnTo>
                    <a:pt x="231076" y="369747"/>
                  </a:lnTo>
                  <a:lnTo>
                    <a:pt x="231076" y="311797"/>
                  </a:lnTo>
                  <a:lnTo>
                    <a:pt x="65087" y="311797"/>
                  </a:lnTo>
                  <a:lnTo>
                    <a:pt x="131483" y="130187"/>
                  </a:lnTo>
                  <a:lnTo>
                    <a:pt x="201142" y="130187"/>
                  </a:lnTo>
                  <a:lnTo>
                    <a:pt x="201142" y="0"/>
                  </a:lnTo>
                  <a:close/>
                </a:path>
                <a:path w="231140" h="441325">
                  <a:moveTo>
                    <a:pt x="201142" y="130187"/>
                  </a:moveTo>
                  <a:lnTo>
                    <a:pt x="132143" y="130187"/>
                  </a:lnTo>
                  <a:lnTo>
                    <a:pt x="132143" y="311797"/>
                  </a:lnTo>
                  <a:lnTo>
                    <a:pt x="201142" y="311797"/>
                  </a:lnTo>
                  <a:lnTo>
                    <a:pt x="201142" y="1301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7">
              <a:extLst>
                <a:ext uri="{FF2B5EF4-FFF2-40B4-BE49-F238E27FC236}">
                  <a16:creationId xmlns:a16="http://schemas.microsoft.com/office/drawing/2014/main" id="{1EF7EB0B-17F7-4F84-BBDD-42B123358551}"/>
                </a:ext>
              </a:extLst>
            </p:cNvPr>
            <p:cNvSpPr/>
            <p:nvPr/>
          </p:nvSpPr>
          <p:spPr>
            <a:xfrm>
              <a:off x="957635" y="2615907"/>
              <a:ext cx="1183005" cy="539115"/>
            </a:xfrm>
            <a:custGeom>
              <a:avLst/>
              <a:gdLst/>
              <a:ahLst/>
              <a:cxnLst/>
              <a:rect l="l" t="t" r="r" b="b"/>
              <a:pathLst>
                <a:path w="1183005" h="539114">
                  <a:moveTo>
                    <a:pt x="1122385" y="342125"/>
                  </a:moveTo>
                  <a:lnTo>
                    <a:pt x="276783" y="342125"/>
                  </a:lnTo>
                  <a:lnTo>
                    <a:pt x="414148" y="455730"/>
                  </a:lnTo>
                  <a:lnTo>
                    <a:pt x="506642" y="514069"/>
                  </a:lnTo>
                  <a:lnTo>
                    <a:pt x="596300" y="535561"/>
                  </a:lnTo>
                  <a:lnTo>
                    <a:pt x="725157" y="538632"/>
                  </a:lnTo>
                  <a:lnTo>
                    <a:pt x="791363" y="533320"/>
                  </a:lnTo>
                  <a:lnTo>
                    <a:pt x="853666" y="518636"/>
                  </a:lnTo>
                  <a:lnTo>
                    <a:pt x="911711" y="496458"/>
                  </a:lnTo>
                  <a:lnTo>
                    <a:pt x="965141" y="468665"/>
                  </a:lnTo>
                  <a:lnTo>
                    <a:pt x="1013602" y="437133"/>
                  </a:lnTo>
                  <a:lnTo>
                    <a:pt x="1056738" y="403741"/>
                  </a:lnTo>
                  <a:lnTo>
                    <a:pt x="1094252" y="370309"/>
                  </a:lnTo>
                  <a:lnTo>
                    <a:pt x="1122385" y="342125"/>
                  </a:lnTo>
                  <a:close/>
                </a:path>
                <a:path w="1183005" h="539114">
                  <a:moveTo>
                    <a:pt x="9499" y="939"/>
                  </a:moveTo>
                  <a:lnTo>
                    <a:pt x="7213" y="939"/>
                  </a:lnTo>
                  <a:lnTo>
                    <a:pt x="3492" y="1155"/>
                  </a:lnTo>
                  <a:lnTo>
                    <a:pt x="0" y="4762"/>
                  </a:lnTo>
                  <a:lnTo>
                    <a:pt x="419" y="7988"/>
                  </a:lnTo>
                  <a:lnTo>
                    <a:pt x="914" y="11112"/>
                  </a:lnTo>
                  <a:lnTo>
                    <a:pt x="3200" y="14503"/>
                  </a:lnTo>
                  <a:lnTo>
                    <a:pt x="20490" y="45239"/>
                  </a:lnTo>
                  <a:lnTo>
                    <a:pt x="41809" y="89473"/>
                  </a:lnTo>
                  <a:lnTo>
                    <a:pt x="62635" y="143823"/>
                  </a:lnTo>
                  <a:lnTo>
                    <a:pt x="78446" y="204906"/>
                  </a:lnTo>
                  <a:lnTo>
                    <a:pt x="84529" y="267373"/>
                  </a:lnTo>
                  <a:lnTo>
                    <a:pt x="84620" y="270383"/>
                  </a:lnTo>
                  <a:lnTo>
                    <a:pt x="78412" y="333976"/>
                  </a:lnTo>
                  <a:lnTo>
                    <a:pt x="62527" y="395221"/>
                  </a:lnTo>
                  <a:lnTo>
                    <a:pt x="41631" y="449676"/>
                  </a:lnTo>
                  <a:lnTo>
                    <a:pt x="20287" y="493944"/>
                  </a:lnTo>
                  <a:lnTo>
                    <a:pt x="1523" y="527050"/>
                  </a:lnTo>
                  <a:lnTo>
                    <a:pt x="863" y="528193"/>
                  </a:lnTo>
                  <a:lnTo>
                    <a:pt x="419" y="529336"/>
                  </a:lnTo>
                  <a:lnTo>
                    <a:pt x="419" y="534568"/>
                  </a:lnTo>
                  <a:lnTo>
                    <a:pt x="3327" y="537489"/>
                  </a:lnTo>
                  <a:lnTo>
                    <a:pt x="6984" y="537819"/>
                  </a:lnTo>
                  <a:lnTo>
                    <a:pt x="8915" y="537654"/>
                  </a:lnTo>
                  <a:lnTo>
                    <a:pt x="10134" y="537654"/>
                  </a:lnTo>
                  <a:lnTo>
                    <a:pt x="127697" y="499939"/>
                  </a:lnTo>
                  <a:lnTo>
                    <a:pt x="210766" y="433563"/>
                  </a:lnTo>
                  <a:lnTo>
                    <a:pt x="260340" y="370309"/>
                  </a:lnTo>
                  <a:lnTo>
                    <a:pt x="276783" y="342125"/>
                  </a:lnTo>
                  <a:lnTo>
                    <a:pt x="1122385" y="342125"/>
                  </a:lnTo>
                  <a:lnTo>
                    <a:pt x="1125614" y="338890"/>
                  </a:lnTo>
                  <a:lnTo>
                    <a:pt x="1150644" y="311186"/>
                  </a:lnTo>
                  <a:lnTo>
                    <a:pt x="1161582" y="297992"/>
                  </a:lnTo>
                  <a:lnTo>
                    <a:pt x="863866" y="297992"/>
                  </a:lnTo>
                  <a:lnTo>
                    <a:pt x="835522" y="292265"/>
                  </a:lnTo>
                  <a:lnTo>
                    <a:pt x="812379" y="276650"/>
                  </a:lnTo>
                  <a:lnTo>
                    <a:pt x="796777" y="253501"/>
                  </a:lnTo>
                  <a:lnTo>
                    <a:pt x="791057" y="225171"/>
                  </a:lnTo>
                  <a:lnTo>
                    <a:pt x="796777" y="196837"/>
                  </a:lnTo>
                  <a:lnTo>
                    <a:pt x="797026" y="196469"/>
                  </a:lnTo>
                  <a:lnTo>
                    <a:pt x="276783" y="196469"/>
                  </a:lnTo>
                  <a:lnTo>
                    <a:pt x="223670" y="93197"/>
                  </a:lnTo>
                  <a:lnTo>
                    <a:pt x="178349" y="38431"/>
                  </a:lnTo>
                  <a:lnTo>
                    <a:pt x="115963" y="13862"/>
                  </a:lnTo>
                  <a:lnTo>
                    <a:pt x="11658" y="1181"/>
                  </a:lnTo>
                  <a:lnTo>
                    <a:pt x="10617" y="1181"/>
                  </a:lnTo>
                  <a:lnTo>
                    <a:pt x="9499" y="939"/>
                  </a:lnTo>
                  <a:close/>
                </a:path>
                <a:path w="1183005" h="539114">
                  <a:moveTo>
                    <a:pt x="1076389" y="152400"/>
                  </a:moveTo>
                  <a:lnTo>
                    <a:pt x="863866" y="152400"/>
                  </a:lnTo>
                  <a:lnTo>
                    <a:pt x="892268" y="158116"/>
                  </a:lnTo>
                  <a:lnTo>
                    <a:pt x="915436" y="173707"/>
                  </a:lnTo>
                  <a:lnTo>
                    <a:pt x="931044" y="196837"/>
                  </a:lnTo>
                  <a:lnTo>
                    <a:pt x="936764" y="225171"/>
                  </a:lnTo>
                  <a:lnTo>
                    <a:pt x="931044" y="253501"/>
                  </a:lnTo>
                  <a:lnTo>
                    <a:pt x="915436" y="276650"/>
                  </a:lnTo>
                  <a:lnTo>
                    <a:pt x="892268" y="292265"/>
                  </a:lnTo>
                  <a:lnTo>
                    <a:pt x="863866" y="297992"/>
                  </a:lnTo>
                  <a:lnTo>
                    <a:pt x="1161582" y="297992"/>
                  </a:lnTo>
                  <a:lnTo>
                    <a:pt x="1168927" y="289134"/>
                  </a:lnTo>
                  <a:lnTo>
                    <a:pt x="1180871" y="273608"/>
                  </a:lnTo>
                  <a:lnTo>
                    <a:pt x="1181481" y="272732"/>
                  </a:lnTo>
                  <a:lnTo>
                    <a:pt x="1182027" y="272072"/>
                  </a:lnTo>
                  <a:lnTo>
                    <a:pt x="1182344" y="271195"/>
                  </a:lnTo>
                  <a:lnTo>
                    <a:pt x="1182611" y="270383"/>
                  </a:lnTo>
                  <a:lnTo>
                    <a:pt x="1182611" y="268363"/>
                  </a:lnTo>
                  <a:lnTo>
                    <a:pt x="1182344" y="267373"/>
                  </a:lnTo>
                  <a:lnTo>
                    <a:pt x="1182027" y="266623"/>
                  </a:lnTo>
                  <a:lnTo>
                    <a:pt x="1180871" y="264985"/>
                  </a:lnTo>
                  <a:lnTo>
                    <a:pt x="1180109" y="264071"/>
                  </a:lnTo>
                  <a:lnTo>
                    <a:pt x="1168927" y="249530"/>
                  </a:lnTo>
                  <a:lnTo>
                    <a:pt x="1150644" y="227464"/>
                  </a:lnTo>
                  <a:lnTo>
                    <a:pt x="1125614" y="199750"/>
                  </a:lnTo>
                  <a:lnTo>
                    <a:pt x="1094194" y="168266"/>
                  </a:lnTo>
                  <a:lnTo>
                    <a:pt x="1076389" y="152400"/>
                  </a:lnTo>
                  <a:close/>
                </a:path>
                <a:path w="1183005" h="539114">
                  <a:moveTo>
                    <a:pt x="725157" y="0"/>
                  </a:moveTo>
                  <a:lnTo>
                    <a:pt x="563710" y="30698"/>
                  </a:lnTo>
                  <a:lnTo>
                    <a:pt x="419736" y="98234"/>
                  </a:lnTo>
                  <a:lnTo>
                    <a:pt x="316379" y="165770"/>
                  </a:lnTo>
                  <a:lnTo>
                    <a:pt x="276783" y="196469"/>
                  </a:lnTo>
                  <a:lnTo>
                    <a:pt x="797026" y="196469"/>
                  </a:lnTo>
                  <a:lnTo>
                    <a:pt x="812379" y="173707"/>
                  </a:lnTo>
                  <a:lnTo>
                    <a:pt x="835522" y="158116"/>
                  </a:lnTo>
                  <a:lnTo>
                    <a:pt x="863866" y="152400"/>
                  </a:lnTo>
                  <a:lnTo>
                    <a:pt x="1076389" y="152400"/>
                  </a:lnTo>
                  <a:lnTo>
                    <a:pt x="1056738" y="134888"/>
                  </a:lnTo>
                  <a:lnTo>
                    <a:pt x="1013602" y="101495"/>
                  </a:lnTo>
                  <a:lnTo>
                    <a:pt x="965141" y="69963"/>
                  </a:lnTo>
                  <a:lnTo>
                    <a:pt x="911711" y="42170"/>
                  </a:lnTo>
                  <a:lnTo>
                    <a:pt x="853666" y="19994"/>
                  </a:lnTo>
                  <a:lnTo>
                    <a:pt x="791363" y="5311"/>
                  </a:lnTo>
                  <a:lnTo>
                    <a:pt x="7251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8">
              <a:extLst>
                <a:ext uri="{FF2B5EF4-FFF2-40B4-BE49-F238E27FC236}">
                  <a16:creationId xmlns:a16="http://schemas.microsoft.com/office/drawing/2014/main" id="{71F05FD6-E000-44AC-AEA5-9BE831DACB6B}"/>
                </a:ext>
              </a:extLst>
            </p:cNvPr>
            <p:cNvSpPr/>
            <p:nvPr/>
          </p:nvSpPr>
          <p:spPr>
            <a:xfrm>
              <a:off x="955141" y="2151842"/>
              <a:ext cx="1176020" cy="146050"/>
            </a:xfrm>
            <a:custGeom>
              <a:avLst/>
              <a:gdLst/>
              <a:ahLst/>
              <a:cxnLst/>
              <a:rect l="l" t="t" r="r" b="b"/>
              <a:pathLst>
                <a:path w="1176020" h="146050">
                  <a:moveTo>
                    <a:pt x="7619" y="37325"/>
                  </a:moveTo>
                  <a:lnTo>
                    <a:pt x="3213" y="37325"/>
                  </a:lnTo>
                  <a:lnTo>
                    <a:pt x="0" y="40551"/>
                  </a:lnTo>
                  <a:lnTo>
                    <a:pt x="0" y="96304"/>
                  </a:lnTo>
                  <a:lnTo>
                    <a:pt x="800" y="98132"/>
                  </a:lnTo>
                  <a:lnTo>
                    <a:pt x="2082" y="99364"/>
                  </a:lnTo>
                  <a:lnTo>
                    <a:pt x="53067" y="132600"/>
                  </a:lnTo>
                  <a:lnTo>
                    <a:pt x="101847" y="145826"/>
                  </a:lnTo>
                  <a:lnTo>
                    <a:pt x="146999" y="143849"/>
                  </a:lnTo>
                  <a:lnTo>
                    <a:pt x="187104" y="131476"/>
                  </a:lnTo>
                  <a:lnTo>
                    <a:pt x="220741" y="113515"/>
                  </a:lnTo>
                  <a:lnTo>
                    <a:pt x="262928" y="80060"/>
                  </a:lnTo>
                  <a:lnTo>
                    <a:pt x="264032" y="78498"/>
                  </a:lnTo>
                  <a:lnTo>
                    <a:pt x="266001" y="77279"/>
                  </a:lnTo>
                  <a:lnTo>
                    <a:pt x="267271" y="76733"/>
                  </a:lnTo>
                  <a:lnTo>
                    <a:pt x="584720" y="76733"/>
                  </a:lnTo>
                  <a:lnTo>
                    <a:pt x="585203" y="76288"/>
                  </a:lnTo>
                  <a:lnTo>
                    <a:pt x="586041" y="75895"/>
                  </a:lnTo>
                  <a:lnTo>
                    <a:pt x="586943" y="75755"/>
                  </a:lnTo>
                  <a:lnTo>
                    <a:pt x="1175905" y="75755"/>
                  </a:lnTo>
                  <a:lnTo>
                    <a:pt x="1175905" y="65484"/>
                  </a:lnTo>
                  <a:lnTo>
                    <a:pt x="115074" y="65484"/>
                  </a:lnTo>
                  <a:lnTo>
                    <a:pt x="71913" y="60360"/>
                  </a:lnTo>
                  <a:lnTo>
                    <a:pt x="36805" y="50143"/>
                  </a:lnTo>
                  <a:lnTo>
                    <a:pt x="12204" y="39509"/>
                  </a:lnTo>
                  <a:lnTo>
                    <a:pt x="9664" y="38277"/>
                  </a:lnTo>
                  <a:lnTo>
                    <a:pt x="8534" y="37642"/>
                  </a:lnTo>
                  <a:lnTo>
                    <a:pt x="7988" y="37528"/>
                  </a:lnTo>
                  <a:lnTo>
                    <a:pt x="7619" y="37325"/>
                  </a:lnTo>
                  <a:close/>
                </a:path>
                <a:path w="1176020" h="146050">
                  <a:moveTo>
                    <a:pt x="1175905" y="76733"/>
                  </a:moveTo>
                  <a:lnTo>
                    <a:pt x="908570" y="76733"/>
                  </a:lnTo>
                  <a:lnTo>
                    <a:pt x="909929" y="77279"/>
                  </a:lnTo>
                  <a:lnTo>
                    <a:pt x="911047" y="78016"/>
                  </a:lnTo>
                  <a:lnTo>
                    <a:pt x="911860" y="78498"/>
                  </a:lnTo>
                  <a:lnTo>
                    <a:pt x="913041" y="80060"/>
                  </a:lnTo>
                  <a:lnTo>
                    <a:pt x="929464" y="94774"/>
                  </a:lnTo>
                  <a:lnTo>
                    <a:pt x="955191" y="113515"/>
                  </a:lnTo>
                  <a:lnTo>
                    <a:pt x="988806" y="131476"/>
                  </a:lnTo>
                  <a:lnTo>
                    <a:pt x="1028893" y="143849"/>
                  </a:lnTo>
                  <a:lnTo>
                    <a:pt x="1074038" y="145826"/>
                  </a:lnTo>
                  <a:lnTo>
                    <a:pt x="1122823" y="132600"/>
                  </a:lnTo>
                  <a:lnTo>
                    <a:pt x="1173835" y="99364"/>
                  </a:lnTo>
                  <a:lnTo>
                    <a:pt x="1175092" y="98132"/>
                  </a:lnTo>
                  <a:lnTo>
                    <a:pt x="1175905" y="96304"/>
                  </a:lnTo>
                  <a:lnTo>
                    <a:pt x="1175905" y="76733"/>
                  </a:lnTo>
                  <a:close/>
                </a:path>
                <a:path w="1176020" h="146050">
                  <a:moveTo>
                    <a:pt x="584720" y="76733"/>
                  </a:moveTo>
                  <a:lnTo>
                    <a:pt x="270611" y="76733"/>
                  </a:lnTo>
                  <a:lnTo>
                    <a:pt x="272364" y="77457"/>
                  </a:lnTo>
                  <a:lnTo>
                    <a:pt x="273596" y="78651"/>
                  </a:lnTo>
                  <a:lnTo>
                    <a:pt x="273697" y="78790"/>
                  </a:lnTo>
                  <a:lnTo>
                    <a:pt x="325042" y="117248"/>
                  </a:lnTo>
                  <a:lnTo>
                    <a:pt x="375349" y="137197"/>
                  </a:lnTo>
                  <a:lnTo>
                    <a:pt x="423471" y="142512"/>
                  </a:lnTo>
                  <a:lnTo>
                    <a:pt x="468009" y="136890"/>
                  </a:lnTo>
                  <a:lnTo>
                    <a:pt x="507560" y="124027"/>
                  </a:lnTo>
                  <a:lnTo>
                    <a:pt x="540726" y="107622"/>
                  </a:lnTo>
                  <a:lnTo>
                    <a:pt x="566104" y="91370"/>
                  </a:lnTo>
                  <a:lnTo>
                    <a:pt x="582294" y="78968"/>
                  </a:lnTo>
                  <a:lnTo>
                    <a:pt x="584720" y="76733"/>
                  </a:lnTo>
                  <a:close/>
                </a:path>
                <a:path w="1176020" h="146050">
                  <a:moveTo>
                    <a:pt x="1175905" y="75755"/>
                  </a:moveTo>
                  <a:lnTo>
                    <a:pt x="588924" y="75755"/>
                  </a:lnTo>
                  <a:lnTo>
                    <a:pt x="589940" y="75895"/>
                  </a:lnTo>
                  <a:lnTo>
                    <a:pt x="590753" y="76288"/>
                  </a:lnTo>
                  <a:lnTo>
                    <a:pt x="635244" y="107622"/>
                  </a:lnTo>
                  <a:lnTo>
                    <a:pt x="707958" y="136890"/>
                  </a:lnTo>
                  <a:lnTo>
                    <a:pt x="752493" y="142512"/>
                  </a:lnTo>
                  <a:lnTo>
                    <a:pt x="800612" y="137197"/>
                  </a:lnTo>
                  <a:lnTo>
                    <a:pt x="850912" y="117248"/>
                  </a:lnTo>
                  <a:lnTo>
                    <a:pt x="901992" y="78968"/>
                  </a:lnTo>
                  <a:lnTo>
                    <a:pt x="902195" y="78790"/>
                  </a:lnTo>
                  <a:lnTo>
                    <a:pt x="902258" y="78651"/>
                  </a:lnTo>
                  <a:lnTo>
                    <a:pt x="903528" y="77457"/>
                  </a:lnTo>
                  <a:lnTo>
                    <a:pt x="905205" y="76733"/>
                  </a:lnTo>
                  <a:lnTo>
                    <a:pt x="1175905" y="76733"/>
                  </a:lnTo>
                  <a:lnTo>
                    <a:pt x="1175905" y="75755"/>
                  </a:lnTo>
                  <a:close/>
                </a:path>
                <a:path w="1176020" h="146050">
                  <a:moveTo>
                    <a:pt x="275196" y="0"/>
                  </a:moveTo>
                  <a:lnTo>
                    <a:pt x="273380" y="0"/>
                  </a:lnTo>
                  <a:lnTo>
                    <a:pt x="272364" y="253"/>
                  </a:lnTo>
                  <a:lnTo>
                    <a:pt x="271398" y="647"/>
                  </a:lnTo>
                  <a:lnTo>
                    <a:pt x="270471" y="1714"/>
                  </a:lnTo>
                  <a:lnTo>
                    <a:pt x="269366" y="2628"/>
                  </a:lnTo>
                  <a:lnTo>
                    <a:pt x="268350" y="3543"/>
                  </a:lnTo>
                  <a:lnTo>
                    <a:pt x="215746" y="41751"/>
                  </a:lnTo>
                  <a:lnTo>
                    <a:pt x="163837" y="60840"/>
                  </a:lnTo>
                  <a:lnTo>
                    <a:pt x="115074" y="65484"/>
                  </a:lnTo>
                  <a:lnTo>
                    <a:pt x="1060818" y="65484"/>
                  </a:lnTo>
                  <a:lnTo>
                    <a:pt x="1031201" y="62664"/>
                  </a:lnTo>
                  <a:lnTo>
                    <a:pt x="438194" y="62664"/>
                  </a:lnTo>
                  <a:lnTo>
                    <a:pt x="394611" y="57342"/>
                  </a:lnTo>
                  <a:lnTo>
                    <a:pt x="355525" y="45355"/>
                  </a:lnTo>
                  <a:lnTo>
                    <a:pt x="296824" y="14885"/>
                  </a:lnTo>
                  <a:lnTo>
                    <a:pt x="279387" y="1943"/>
                  </a:lnTo>
                  <a:lnTo>
                    <a:pt x="278193" y="952"/>
                  </a:lnTo>
                  <a:lnTo>
                    <a:pt x="276656" y="330"/>
                  </a:lnTo>
                  <a:lnTo>
                    <a:pt x="275932" y="203"/>
                  </a:lnTo>
                  <a:lnTo>
                    <a:pt x="275196" y="0"/>
                  </a:lnTo>
                  <a:close/>
                </a:path>
                <a:path w="1176020" h="146050">
                  <a:moveTo>
                    <a:pt x="1172794" y="37325"/>
                  </a:moveTo>
                  <a:lnTo>
                    <a:pt x="1168323" y="37325"/>
                  </a:lnTo>
                  <a:lnTo>
                    <a:pt x="1167841" y="37528"/>
                  </a:lnTo>
                  <a:lnTo>
                    <a:pt x="1167295" y="37642"/>
                  </a:lnTo>
                  <a:lnTo>
                    <a:pt x="1103988" y="60360"/>
                  </a:lnTo>
                  <a:lnTo>
                    <a:pt x="1060818" y="65484"/>
                  </a:lnTo>
                  <a:lnTo>
                    <a:pt x="1175905" y="65484"/>
                  </a:lnTo>
                  <a:lnTo>
                    <a:pt x="1175905" y="40551"/>
                  </a:lnTo>
                  <a:lnTo>
                    <a:pt x="1172794" y="37325"/>
                  </a:lnTo>
                  <a:close/>
                </a:path>
                <a:path w="1176020" h="146050">
                  <a:moveTo>
                    <a:pt x="589940" y="952"/>
                  </a:moveTo>
                  <a:lnTo>
                    <a:pt x="586041" y="952"/>
                  </a:lnTo>
                  <a:lnTo>
                    <a:pt x="584187" y="1904"/>
                  </a:lnTo>
                  <a:lnTo>
                    <a:pt x="582887" y="3149"/>
                  </a:lnTo>
                  <a:lnTo>
                    <a:pt x="580974" y="4902"/>
                  </a:lnTo>
                  <a:lnTo>
                    <a:pt x="532870" y="39818"/>
                  </a:lnTo>
                  <a:lnTo>
                    <a:pt x="484779" y="57947"/>
                  </a:lnTo>
                  <a:lnTo>
                    <a:pt x="438194" y="62664"/>
                  </a:lnTo>
                  <a:lnTo>
                    <a:pt x="737714" y="62664"/>
                  </a:lnTo>
                  <a:lnTo>
                    <a:pt x="691140" y="57947"/>
                  </a:lnTo>
                  <a:lnTo>
                    <a:pt x="643049" y="39818"/>
                  </a:lnTo>
                  <a:lnTo>
                    <a:pt x="594931" y="4902"/>
                  </a:lnTo>
                  <a:lnTo>
                    <a:pt x="593064" y="3098"/>
                  </a:lnTo>
                  <a:lnTo>
                    <a:pt x="591743" y="1904"/>
                  </a:lnTo>
                  <a:lnTo>
                    <a:pt x="589940" y="952"/>
                  </a:lnTo>
                  <a:close/>
                </a:path>
                <a:path w="1176020" h="146050">
                  <a:moveTo>
                    <a:pt x="902614" y="0"/>
                  </a:moveTo>
                  <a:lnTo>
                    <a:pt x="900722" y="0"/>
                  </a:lnTo>
                  <a:lnTo>
                    <a:pt x="899934" y="203"/>
                  </a:lnTo>
                  <a:lnTo>
                    <a:pt x="899299" y="330"/>
                  </a:lnTo>
                  <a:lnTo>
                    <a:pt x="897737" y="952"/>
                  </a:lnTo>
                  <a:lnTo>
                    <a:pt x="896505" y="1943"/>
                  </a:lnTo>
                  <a:lnTo>
                    <a:pt x="895680" y="3149"/>
                  </a:lnTo>
                  <a:lnTo>
                    <a:pt x="879041" y="14885"/>
                  </a:lnTo>
                  <a:lnTo>
                    <a:pt x="853435" y="30078"/>
                  </a:lnTo>
                  <a:lnTo>
                    <a:pt x="820352" y="45355"/>
                  </a:lnTo>
                  <a:lnTo>
                    <a:pt x="781281" y="57342"/>
                  </a:lnTo>
                  <a:lnTo>
                    <a:pt x="737714" y="62664"/>
                  </a:lnTo>
                  <a:lnTo>
                    <a:pt x="1031201" y="62664"/>
                  </a:lnTo>
                  <a:lnTo>
                    <a:pt x="960131" y="41751"/>
                  </a:lnTo>
                  <a:lnTo>
                    <a:pt x="907529" y="3543"/>
                  </a:lnTo>
                  <a:lnTo>
                    <a:pt x="904494" y="647"/>
                  </a:lnTo>
                  <a:lnTo>
                    <a:pt x="903528" y="253"/>
                  </a:lnTo>
                  <a:lnTo>
                    <a:pt x="902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9">
              <a:extLst>
                <a:ext uri="{FF2B5EF4-FFF2-40B4-BE49-F238E27FC236}">
                  <a16:creationId xmlns:a16="http://schemas.microsoft.com/office/drawing/2014/main" id="{3823F488-73DD-45EA-802F-AF945C98E394}"/>
                </a:ext>
              </a:extLst>
            </p:cNvPr>
            <p:cNvSpPr/>
            <p:nvPr/>
          </p:nvSpPr>
          <p:spPr>
            <a:xfrm>
              <a:off x="955153" y="2332483"/>
              <a:ext cx="1176020" cy="146050"/>
            </a:xfrm>
            <a:custGeom>
              <a:avLst/>
              <a:gdLst/>
              <a:ahLst/>
              <a:cxnLst/>
              <a:rect l="l" t="t" r="r" b="b"/>
              <a:pathLst>
                <a:path w="1176020" h="146050">
                  <a:moveTo>
                    <a:pt x="7607" y="37401"/>
                  </a:moveTo>
                  <a:lnTo>
                    <a:pt x="3200" y="37401"/>
                  </a:lnTo>
                  <a:lnTo>
                    <a:pt x="0" y="40563"/>
                  </a:lnTo>
                  <a:lnTo>
                    <a:pt x="0" y="96367"/>
                  </a:lnTo>
                  <a:lnTo>
                    <a:pt x="787" y="98056"/>
                  </a:lnTo>
                  <a:lnTo>
                    <a:pt x="2057" y="99352"/>
                  </a:lnTo>
                  <a:lnTo>
                    <a:pt x="53047" y="132615"/>
                  </a:lnTo>
                  <a:lnTo>
                    <a:pt x="101832" y="145858"/>
                  </a:lnTo>
                  <a:lnTo>
                    <a:pt x="146988" y="143890"/>
                  </a:lnTo>
                  <a:lnTo>
                    <a:pt x="187096" y="131519"/>
                  </a:lnTo>
                  <a:lnTo>
                    <a:pt x="220733" y="113553"/>
                  </a:lnTo>
                  <a:lnTo>
                    <a:pt x="262915" y="80073"/>
                  </a:lnTo>
                  <a:lnTo>
                    <a:pt x="263486" y="79248"/>
                  </a:lnTo>
                  <a:lnTo>
                    <a:pt x="264020" y="78651"/>
                  </a:lnTo>
                  <a:lnTo>
                    <a:pt x="264820" y="78092"/>
                  </a:lnTo>
                  <a:lnTo>
                    <a:pt x="265988" y="77368"/>
                  </a:lnTo>
                  <a:lnTo>
                    <a:pt x="267284" y="76746"/>
                  </a:lnTo>
                  <a:lnTo>
                    <a:pt x="584696" y="76746"/>
                  </a:lnTo>
                  <a:lnTo>
                    <a:pt x="585190" y="76276"/>
                  </a:lnTo>
                  <a:lnTo>
                    <a:pt x="586028" y="75946"/>
                  </a:lnTo>
                  <a:lnTo>
                    <a:pt x="586930" y="75819"/>
                  </a:lnTo>
                  <a:lnTo>
                    <a:pt x="1175943" y="75819"/>
                  </a:lnTo>
                  <a:lnTo>
                    <a:pt x="1175943" y="65451"/>
                  </a:lnTo>
                  <a:lnTo>
                    <a:pt x="115052" y="65451"/>
                  </a:lnTo>
                  <a:lnTo>
                    <a:pt x="71892" y="60339"/>
                  </a:lnTo>
                  <a:lnTo>
                    <a:pt x="36784" y="50136"/>
                  </a:lnTo>
                  <a:lnTo>
                    <a:pt x="12179" y="39509"/>
                  </a:lnTo>
                  <a:lnTo>
                    <a:pt x="9664" y="38239"/>
                  </a:lnTo>
                  <a:lnTo>
                    <a:pt x="8534" y="37706"/>
                  </a:lnTo>
                  <a:lnTo>
                    <a:pt x="7975" y="37604"/>
                  </a:lnTo>
                  <a:lnTo>
                    <a:pt x="7607" y="37401"/>
                  </a:lnTo>
                  <a:close/>
                </a:path>
                <a:path w="1176020" h="146050">
                  <a:moveTo>
                    <a:pt x="1175943" y="76746"/>
                  </a:moveTo>
                  <a:lnTo>
                    <a:pt x="908570" y="76746"/>
                  </a:lnTo>
                  <a:lnTo>
                    <a:pt x="909916" y="77368"/>
                  </a:lnTo>
                  <a:lnTo>
                    <a:pt x="911860" y="78651"/>
                  </a:lnTo>
                  <a:lnTo>
                    <a:pt x="912418" y="79248"/>
                  </a:lnTo>
                  <a:lnTo>
                    <a:pt x="913028" y="80073"/>
                  </a:lnTo>
                  <a:lnTo>
                    <a:pt x="929446" y="94802"/>
                  </a:lnTo>
                  <a:lnTo>
                    <a:pt x="955168" y="113553"/>
                  </a:lnTo>
                  <a:lnTo>
                    <a:pt x="988780" y="131519"/>
                  </a:lnTo>
                  <a:lnTo>
                    <a:pt x="1028868" y="143890"/>
                  </a:lnTo>
                  <a:lnTo>
                    <a:pt x="1074016" y="145858"/>
                  </a:lnTo>
                  <a:lnTo>
                    <a:pt x="1122810" y="132615"/>
                  </a:lnTo>
                  <a:lnTo>
                    <a:pt x="1173835" y="99352"/>
                  </a:lnTo>
                  <a:lnTo>
                    <a:pt x="1175092" y="98056"/>
                  </a:lnTo>
                  <a:lnTo>
                    <a:pt x="1175943" y="96367"/>
                  </a:lnTo>
                  <a:lnTo>
                    <a:pt x="1175943" y="76746"/>
                  </a:lnTo>
                  <a:close/>
                </a:path>
                <a:path w="1176020" h="146050">
                  <a:moveTo>
                    <a:pt x="584696" y="76746"/>
                  </a:moveTo>
                  <a:lnTo>
                    <a:pt x="270598" y="76746"/>
                  </a:lnTo>
                  <a:lnTo>
                    <a:pt x="272364" y="77508"/>
                  </a:lnTo>
                  <a:lnTo>
                    <a:pt x="273837" y="78968"/>
                  </a:lnTo>
                  <a:lnTo>
                    <a:pt x="325027" y="117269"/>
                  </a:lnTo>
                  <a:lnTo>
                    <a:pt x="375326" y="137185"/>
                  </a:lnTo>
                  <a:lnTo>
                    <a:pt x="423445" y="142486"/>
                  </a:lnTo>
                  <a:lnTo>
                    <a:pt x="467983" y="136866"/>
                  </a:lnTo>
                  <a:lnTo>
                    <a:pt x="507538" y="124018"/>
                  </a:lnTo>
                  <a:lnTo>
                    <a:pt x="540708" y="107635"/>
                  </a:lnTo>
                  <a:lnTo>
                    <a:pt x="566090" y="91413"/>
                  </a:lnTo>
                  <a:lnTo>
                    <a:pt x="582362" y="78968"/>
                  </a:lnTo>
                  <a:lnTo>
                    <a:pt x="584696" y="76746"/>
                  </a:lnTo>
                  <a:close/>
                </a:path>
                <a:path w="1176020" h="146050">
                  <a:moveTo>
                    <a:pt x="1175943" y="75819"/>
                  </a:moveTo>
                  <a:lnTo>
                    <a:pt x="588924" y="75819"/>
                  </a:lnTo>
                  <a:lnTo>
                    <a:pt x="589915" y="75946"/>
                  </a:lnTo>
                  <a:lnTo>
                    <a:pt x="590765" y="76276"/>
                  </a:lnTo>
                  <a:lnTo>
                    <a:pt x="635221" y="107635"/>
                  </a:lnTo>
                  <a:lnTo>
                    <a:pt x="707931" y="136866"/>
                  </a:lnTo>
                  <a:lnTo>
                    <a:pt x="752466" y="142486"/>
                  </a:lnTo>
                  <a:lnTo>
                    <a:pt x="800589" y="137185"/>
                  </a:lnTo>
                  <a:lnTo>
                    <a:pt x="850897" y="117269"/>
                  </a:lnTo>
                  <a:lnTo>
                    <a:pt x="901992" y="79044"/>
                  </a:lnTo>
                  <a:lnTo>
                    <a:pt x="902338" y="78651"/>
                  </a:lnTo>
                  <a:lnTo>
                    <a:pt x="903528" y="77508"/>
                  </a:lnTo>
                  <a:lnTo>
                    <a:pt x="905192" y="76746"/>
                  </a:lnTo>
                  <a:lnTo>
                    <a:pt x="1175943" y="76746"/>
                  </a:lnTo>
                  <a:lnTo>
                    <a:pt x="1175943" y="75819"/>
                  </a:lnTo>
                  <a:close/>
                </a:path>
                <a:path w="1176020" h="146050">
                  <a:moveTo>
                    <a:pt x="275158" y="0"/>
                  </a:moveTo>
                  <a:lnTo>
                    <a:pt x="273367" y="0"/>
                  </a:lnTo>
                  <a:lnTo>
                    <a:pt x="272364" y="177"/>
                  </a:lnTo>
                  <a:lnTo>
                    <a:pt x="271411" y="711"/>
                  </a:lnTo>
                  <a:lnTo>
                    <a:pt x="270188" y="1930"/>
                  </a:lnTo>
                  <a:lnTo>
                    <a:pt x="268312" y="3581"/>
                  </a:lnTo>
                  <a:lnTo>
                    <a:pt x="215715" y="41738"/>
                  </a:lnTo>
                  <a:lnTo>
                    <a:pt x="163810" y="60806"/>
                  </a:lnTo>
                  <a:lnTo>
                    <a:pt x="115052" y="65451"/>
                  </a:lnTo>
                  <a:lnTo>
                    <a:pt x="1060810" y="65451"/>
                  </a:lnTo>
                  <a:lnTo>
                    <a:pt x="1032108" y="62717"/>
                  </a:lnTo>
                  <a:lnTo>
                    <a:pt x="438181" y="62717"/>
                  </a:lnTo>
                  <a:lnTo>
                    <a:pt x="394598" y="57394"/>
                  </a:lnTo>
                  <a:lnTo>
                    <a:pt x="355512" y="45407"/>
                  </a:lnTo>
                  <a:lnTo>
                    <a:pt x="296811" y="14941"/>
                  </a:lnTo>
                  <a:lnTo>
                    <a:pt x="279374" y="1930"/>
                  </a:lnTo>
                  <a:lnTo>
                    <a:pt x="278168" y="927"/>
                  </a:lnTo>
                  <a:lnTo>
                    <a:pt x="276656" y="533"/>
                  </a:lnTo>
                  <a:lnTo>
                    <a:pt x="275932" y="177"/>
                  </a:lnTo>
                  <a:lnTo>
                    <a:pt x="275158" y="0"/>
                  </a:lnTo>
                  <a:close/>
                </a:path>
                <a:path w="1176020" h="146050">
                  <a:moveTo>
                    <a:pt x="1172756" y="37401"/>
                  </a:moveTo>
                  <a:lnTo>
                    <a:pt x="1168311" y="37401"/>
                  </a:lnTo>
                  <a:lnTo>
                    <a:pt x="1167828" y="37604"/>
                  </a:lnTo>
                  <a:lnTo>
                    <a:pt x="1167295" y="37706"/>
                  </a:lnTo>
                  <a:lnTo>
                    <a:pt x="1166177" y="38239"/>
                  </a:lnTo>
                  <a:lnTo>
                    <a:pt x="1164996" y="38874"/>
                  </a:lnTo>
                  <a:lnTo>
                    <a:pt x="1163688" y="39509"/>
                  </a:lnTo>
                  <a:lnTo>
                    <a:pt x="1139097" y="50136"/>
                  </a:lnTo>
                  <a:lnTo>
                    <a:pt x="1103984" y="60339"/>
                  </a:lnTo>
                  <a:lnTo>
                    <a:pt x="1060810" y="65451"/>
                  </a:lnTo>
                  <a:lnTo>
                    <a:pt x="1175943" y="65451"/>
                  </a:lnTo>
                  <a:lnTo>
                    <a:pt x="1175943" y="40563"/>
                  </a:lnTo>
                  <a:lnTo>
                    <a:pt x="1172756" y="37401"/>
                  </a:lnTo>
                  <a:close/>
                </a:path>
                <a:path w="1176020" h="146050">
                  <a:moveTo>
                    <a:pt x="589915" y="1104"/>
                  </a:moveTo>
                  <a:lnTo>
                    <a:pt x="586028" y="1104"/>
                  </a:lnTo>
                  <a:lnTo>
                    <a:pt x="584174" y="1828"/>
                  </a:lnTo>
                  <a:lnTo>
                    <a:pt x="582796" y="3213"/>
                  </a:lnTo>
                  <a:lnTo>
                    <a:pt x="580961" y="4953"/>
                  </a:lnTo>
                  <a:lnTo>
                    <a:pt x="532858" y="39872"/>
                  </a:lnTo>
                  <a:lnTo>
                    <a:pt x="484766" y="58002"/>
                  </a:lnTo>
                  <a:lnTo>
                    <a:pt x="438181" y="62717"/>
                  </a:lnTo>
                  <a:lnTo>
                    <a:pt x="737702" y="62717"/>
                  </a:lnTo>
                  <a:lnTo>
                    <a:pt x="691124" y="58002"/>
                  </a:lnTo>
                  <a:lnTo>
                    <a:pt x="643028" y="39872"/>
                  </a:lnTo>
                  <a:lnTo>
                    <a:pt x="594906" y="4953"/>
                  </a:lnTo>
                  <a:lnTo>
                    <a:pt x="593051" y="3098"/>
                  </a:lnTo>
                  <a:lnTo>
                    <a:pt x="591731" y="1828"/>
                  </a:lnTo>
                  <a:lnTo>
                    <a:pt x="589915" y="1104"/>
                  </a:lnTo>
                  <a:close/>
                </a:path>
                <a:path w="1176020" h="146050">
                  <a:moveTo>
                    <a:pt x="902601" y="0"/>
                  </a:moveTo>
                  <a:lnTo>
                    <a:pt x="900709" y="0"/>
                  </a:lnTo>
                  <a:lnTo>
                    <a:pt x="899934" y="177"/>
                  </a:lnTo>
                  <a:lnTo>
                    <a:pt x="899287" y="533"/>
                  </a:lnTo>
                  <a:lnTo>
                    <a:pt x="897712" y="927"/>
                  </a:lnTo>
                  <a:lnTo>
                    <a:pt x="896493" y="1930"/>
                  </a:lnTo>
                  <a:lnTo>
                    <a:pt x="895667" y="3213"/>
                  </a:lnTo>
                  <a:lnTo>
                    <a:pt x="879032" y="14941"/>
                  </a:lnTo>
                  <a:lnTo>
                    <a:pt x="853427" y="30131"/>
                  </a:lnTo>
                  <a:lnTo>
                    <a:pt x="820344" y="45407"/>
                  </a:lnTo>
                  <a:lnTo>
                    <a:pt x="781272" y="57394"/>
                  </a:lnTo>
                  <a:lnTo>
                    <a:pt x="737702" y="62717"/>
                  </a:lnTo>
                  <a:lnTo>
                    <a:pt x="1032108" y="62717"/>
                  </a:lnTo>
                  <a:lnTo>
                    <a:pt x="960116" y="41738"/>
                  </a:lnTo>
                  <a:lnTo>
                    <a:pt x="907516" y="3581"/>
                  </a:lnTo>
                  <a:lnTo>
                    <a:pt x="904494" y="711"/>
                  </a:lnTo>
                  <a:lnTo>
                    <a:pt x="903528" y="177"/>
                  </a:lnTo>
                  <a:lnTo>
                    <a:pt x="902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0">
              <a:extLst>
                <a:ext uri="{FF2B5EF4-FFF2-40B4-BE49-F238E27FC236}">
                  <a16:creationId xmlns:a16="http://schemas.microsoft.com/office/drawing/2014/main" id="{2D8FCE52-DECE-4930-B4D4-ECC7498E9E6A}"/>
                </a:ext>
              </a:extLst>
            </p:cNvPr>
            <p:cNvSpPr/>
            <p:nvPr/>
          </p:nvSpPr>
          <p:spPr>
            <a:xfrm>
              <a:off x="1149955" y="1442011"/>
              <a:ext cx="1174084" cy="397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600008F-A0DA-4DE1-98C5-05DE39AF4323}"/>
              </a:ext>
            </a:extLst>
          </p:cNvPr>
          <p:cNvGrpSpPr/>
          <p:nvPr/>
        </p:nvGrpSpPr>
        <p:grpSpPr>
          <a:xfrm>
            <a:off x="4600613" y="4719169"/>
            <a:ext cx="2148840" cy="2148840"/>
            <a:chOff x="457200" y="1323606"/>
            <a:chExt cx="2124075" cy="2124075"/>
          </a:xfrm>
        </p:grpSpPr>
        <p:sp>
          <p:nvSpPr>
            <p:cNvPr id="94" name="object 24">
              <a:extLst>
                <a:ext uri="{FF2B5EF4-FFF2-40B4-BE49-F238E27FC236}">
                  <a16:creationId xmlns:a16="http://schemas.microsoft.com/office/drawing/2014/main" id="{54F05B03-BEF2-4935-AA68-9594A74BCB2E}"/>
                </a:ext>
              </a:extLst>
            </p:cNvPr>
            <p:cNvSpPr/>
            <p:nvPr/>
          </p:nvSpPr>
          <p:spPr>
            <a:xfrm>
              <a:off x="457200" y="1323606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3922" y="2123998"/>
                  </a:moveTo>
                  <a:lnTo>
                    <a:pt x="0" y="2123998"/>
                  </a:lnTo>
                  <a:lnTo>
                    <a:pt x="0" y="0"/>
                  </a:lnTo>
                  <a:lnTo>
                    <a:pt x="2123922" y="0"/>
                  </a:lnTo>
                  <a:lnTo>
                    <a:pt x="2123922" y="2123998"/>
                  </a:lnTo>
                  <a:close/>
                </a:path>
              </a:pathLst>
            </a:custGeom>
            <a:solidFill>
              <a:srgbClr val="56B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5">
              <a:extLst>
                <a:ext uri="{FF2B5EF4-FFF2-40B4-BE49-F238E27FC236}">
                  <a16:creationId xmlns:a16="http://schemas.microsoft.com/office/drawing/2014/main" id="{91B3FDDF-BAA9-4A69-BCEC-CDF46AA22B15}"/>
                </a:ext>
              </a:extLst>
            </p:cNvPr>
            <p:cNvSpPr/>
            <p:nvPr/>
          </p:nvSpPr>
          <p:spPr>
            <a:xfrm>
              <a:off x="612719" y="1501381"/>
              <a:ext cx="123825" cy="428625"/>
            </a:xfrm>
            <a:custGeom>
              <a:avLst/>
              <a:gdLst/>
              <a:ahLst/>
              <a:cxnLst/>
              <a:rect l="l" t="t" r="r" b="b"/>
              <a:pathLst>
                <a:path w="123825" h="428625">
                  <a:moveTo>
                    <a:pt x="123786" y="100457"/>
                  </a:moveTo>
                  <a:lnTo>
                    <a:pt x="51790" y="100457"/>
                  </a:lnTo>
                  <a:lnTo>
                    <a:pt x="51790" y="428269"/>
                  </a:lnTo>
                  <a:lnTo>
                    <a:pt x="123786" y="428269"/>
                  </a:lnTo>
                  <a:lnTo>
                    <a:pt x="123786" y="100457"/>
                  </a:lnTo>
                  <a:close/>
                </a:path>
                <a:path w="123825" h="428625">
                  <a:moveTo>
                    <a:pt x="123786" y="0"/>
                  </a:moveTo>
                  <a:lnTo>
                    <a:pt x="66294" y="0"/>
                  </a:lnTo>
                  <a:lnTo>
                    <a:pt x="0" y="77711"/>
                  </a:lnTo>
                  <a:lnTo>
                    <a:pt x="0" y="152869"/>
                  </a:lnTo>
                  <a:lnTo>
                    <a:pt x="622" y="152869"/>
                  </a:lnTo>
                  <a:lnTo>
                    <a:pt x="51142" y="100457"/>
                  </a:lnTo>
                  <a:lnTo>
                    <a:pt x="123786" y="100457"/>
                  </a:lnTo>
                  <a:lnTo>
                    <a:pt x="123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6">
              <a:extLst>
                <a:ext uri="{FF2B5EF4-FFF2-40B4-BE49-F238E27FC236}">
                  <a16:creationId xmlns:a16="http://schemas.microsoft.com/office/drawing/2014/main" id="{20D9E13A-EDF5-4FD9-A319-4ED6A20555A8}"/>
                </a:ext>
              </a:extLst>
            </p:cNvPr>
            <p:cNvSpPr/>
            <p:nvPr/>
          </p:nvSpPr>
          <p:spPr>
            <a:xfrm>
              <a:off x="779453" y="1501420"/>
              <a:ext cx="201930" cy="433705"/>
            </a:xfrm>
            <a:custGeom>
              <a:avLst/>
              <a:gdLst/>
              <a:ahLst/>
              <a:cxnLst/>
              <a:rect l="l" t="t" r="r" b="b"/>
              <a:pathLst>
                <a:path w="201930" h="433705">
                  <a:moveTo>
                    <a:pt x="65735" y="277914"/>
                  </a:moveTo>
                  <a:lnTo>
                    <a:pt x="0" y="277914"/>
                  </a:lnTo>
                  <a:lnTo>
                    <a:pt x="0" y="326555"/>
                  </a:lnTo>
                  <a:lnTo>
                    <a:pt x="5192" y="370674"/>
                  </a:lnTo>
                  <a:lnTo>
                    <a:pt x="22110" y="404314"/>
                  </a:lnTo>
                  <a:lnTo>
                    <a:pt x="52763" y="425756"/>
                  </a:lnTo>
                  <a:lnTo>
                    <a:pt x="99161" y="433285"/>
                  </a:lnTo>
                  <a:lnTo>
                    <a:pt x="145796" y="426335"/>
                  </a:lnTo>
                  <a:lnTo>
                    <a:pt x="177565" y="406593"/>
                  </a:lnTo>
                  <a:lnTo>
                    <a:pt x="195712" y="375721"/>
                  </a:lnTo>
                  <a:lnTo>
                    <a:pt x="196064" y="373265"/>
                  </a:lnTo>
                  <a:lnTo>
                    <a:pt x="99161" y="373265"/>
                  </a:lnTo>
                  <a:lnTo>
                    <a:pt x="83560" y="370307"/>
                  </a:lnTo>
                  <a:lnTo>
                    <a:pt x="73223" y="361903"/>
                  </a:lnTo>
                  <a:lnTo>
                    <a:pt x="67498" y="348764"/>
                  </a:lnTo>
                  <a:lnTo>
                    <a:pt x="65735" y="331596"/>
                  </a:lnTo>
                  <a:lnTo>
                    <a:pt x="65735" y="277914"/>
                  </a:lnTo>
                  <a:close/>
                </a:path>
                <a:path w="201930" h="433705">
                  <a:moveTo>
                    <a:pt x="196212" y="192646"/>
                  </a:moveTo>
                  <a:lnTo>
                    <a:pt x="98526" y="192646"/>
                  </a:lnTo>
                  <a:lnTo>
                    <a:pt x="112696" y="195378"/>
                  </a:lnTo>
                  <a:lnTo>
                    <a:pt x="122312" y="203144"/>
                  </a:lnTo>
                  <a:lnTo>
                    <a:pt x="127782" y="215293"/>
                  </a:lnTo>
                  <a:lnTo>
                    <a:pt x="129443" y="230530"/>
                  </a:lnTo>
                  <a:lnTo>
                    <a:pt x="129449" y="335381"/>
                  </a:lnTo>
                  <a:lnTo>
                    <a:pt x="127883" y="350361"/>
                  </a:lnTo>
                  <a:lnTo>
                    <a:pt x="122634" y="362532"/>
                  </a:lnTo>
                  <a:lnTo>
                    <a:pt x="113237" y="370444"/>
                  </a:lnTo>
                  <a:lnTo>
                    <a:pt x="99161" y="373265"/>
                  </a:lnTo>
                  <a:lnTo>
                    <a:pt x="196064" y="373265"/>
                  </a:lnTo>
                  <a:lnTo>
                    <a:pt x="201485" y="335381"/>
                  </a:lnTo>
                  <a:lnTo>
                    <a:pt x="201485" y="230530"/>
                  </a:lnTo>
                  <a:lnTo>
                    <a:pt x="196212" y="192646"/>
                  </a:lnTo>
                  <a:close/>
                </a:path>
                <a:path w="201930" h="433705">
                  <a:moveTo>
                    <a:pt x="190754" y="0"/>
                  </a:moveTo>
                  <a:lnTo>
                    <a:pt x="1282" y="0"/>
                  </a:lnTo>
                  <a:lnTo>
                    <a:pt x="1282" y="241287"/>
                  </a:lnTo>
                  <a:lnTo>
                    <a:pt x="66941" y="241287"/>
                  </a:lnTo>
                  <a:lnTo>
                    <a:pt x="67016" y="231178"/>
                  </a:lnTo>
                  <a:lnTo>
                    <a:pt x="69033" y="215015"/>
                  </a:lnTo>
                  <a:lnTo>
                    <a:pt x="75152" y="202747"/>
                  </a:lnTo>
                  <a:lnTo>
                    <a:pt x="85061" y="195211"/>
                  </a:lnTo>
                  <a:lnTo>
                    <a:pt x="98526" y="192646"/>
                  </a:lnTo>
                  <a:lnTo>
                    <a:pt x="196212" y="192646"/>
                  </a:lnTo>
                  <a:lnTo>
                    <a:pt x="195456" y="187214"/>
                  </a:lnTo>
                  <a:lnTo>
                    <a:pt x="183505" y="165468"/>
                  </a:lnTo>
                  <a:lnTo>
                    <a:pt x="66941" y="165468"/>
                  </a:lnTo>
                  <a:lnTo>
                    <a:pt x="66941" y="58712"/>
                  </a:lnTo>
                  <a:lnTo>
                    <a:pt x="190754" y="58712"/>
                  </a:lnTo>
                  <a:lnTo>
                    <a:pt x="190754" y="0"/>
                  </a:lnTo>
                  <a:close/>
                </a:path>
                <a:path w="201930" h="433705">
                  <a:moveTo>
                    <a:pt x="128219" y="135801"/>
                  </a:moveTo>
                  <a:lnTo>
                    <a:pt x="108369" y="137682"/>
                  </a:lnTo>
                  <a:lnTo>
                    <a:pt x="91530" y="143290"/>
                  </a:lnTo>
                  <a:lnTo>
                    <a:pt x="77875" y="152571"/>
                  </a:lnTo>
                  <a:lnTo>
                    <a:pt x="67576" y="165468"/>
                  </a:lnTo>
                  <a:lnTo>
                    <a:pt x="183505" y="165468"/>
                  </a:lnTo>
                  <a:lnTo>
                    <a:pt x="179301" y="157819"/>
                  </a:lnTo>
                  <a:lnTo>
                    <a:pt x="155922" y="141097"/>
                  </a:lnTo>
                  <a:lnTo>
                    <a:pt x="128219" y="135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7">
              <a:extLst>
                <a:ext uri="{FF2B5EF4-FFF2-40B4-BE49-F238E27FC236}">
                  <a16:creationId xmlns:a16="http://schemas.microsoft.com/office/drawing/2014/main" id="{55B752B3-0F08-4E3C-A874-0D037D6006E7}"/>
                </a:ext>
              </a:extLst>
            </p:cNvPr>
            <p:cNvSpPr/>
            <p:nvPr/>
          </p:nvSpPr>
          <p:spPr>
            <a:xfrm>
              <a:off x="1269427" y="2759691"/>
              <a:ext cx="72390" cy="164465"/>
            </a:xfrm>
            <a:custGeom>
              <a:avLst/>
              <a:gdLst/>
              <a:ahLst/>
              <a:cxnLst/>
              <a:rect l="l" t="t" r="r" b="b"/>
              <a:pathLst>
                <a:path w="72390" h="164464">
                  <a:moveTo>
                    <a:pt x="69875" y="0"/>
                  </a:moveTo>
                  <a:lnTo>
                    <a:pt x="2095" y="0"/>
                  </a:lnTo>
                  <a:lnTo>
                    <a:pt x="0" y="2095"/>
                  </a:lnTo>
                  <a:lnTo>
                    <a:pt x="0" y="161975"/>
                  </a:lnTo>
                  <a:lnTo>
                    <a:pt x="2095" y="164045"/>
                  </a:lnTo>
                  <a:lnTo>
                    <a:pt x="69875" y="164045"/>
                  </a:lnTo>
                  <a:lnTo>
                    <a:pt x="71970" y="161975"/>
                  </a:lnTo>
                  <a:lnTo>
                    <a:pt x="71970" y="2095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28">
              <a:extLst>
                <a:ext uri="{FF2B5EF4-FFF2-40B4-BE49-F238E27FC236}">
                  <a16:creationId xmlns:a16="http://schemas.microsoft.com/office/drawing/2014/main" id="{8139D83E-59BA-4BCF-BB0C-48623B9AD75F}"/>
                </a:ext>
              </a:extLst>
            </p:cNvPr>
            <p:cNvSpPr/>
            <p:nvPr/>
          </p:nvSpPr>
          <p:spPr>
            <a:xfrm>
              <a:off x="987929" y="2990146"/>
              <a:ext cx="1041400" cy="73025"/>
            </a:xfrm>
            <a:custGeom>
              <a:avLst/>
              <a:gdLst/>
              <a:ahLst/>
              <a:cxnLst/>
              <a:rect l="l" t="t" r="r" b="b"/>
              <a:pathLst>
                <a:path w="1041400" h="73025">
                  <a:moveTo>
                    <a:pt x="1038631" y="0"/>
                  </a:moveTo>
                  <a:lnTo>
                    <a:pt x="2146" y="0"/>
                  </a:lnTo>
                  <a:lnTo>
                    <a:pt x="0" y="2222"/>
                  </a:lnTo>
                  <a:lnTo>
                    <a:pt x="0" y="70446"/>
                  </a:lnTo>
                  <a:lnTo>
                    <a:pt x="2146" y="72529"/>
                  </a:lnTo>
                  <a:lnTo>
                    <a:pt x="1038631" y="72529"/>
                  </a:lnTo>
                  <a:lnTo>
                    <a:pt x="1040828" y="70446"/>
                  </a:lnTo>
                  <a:lnTo>
                    <a:pt x="1040828" y="2222"/>
                  </a:lnTo>
                  <a:lnTo>
                    <a:pt x="1038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29">
              <a:extLst>
                <a:ext uri="{FF2B5EF4-FFF2-40B4-BE49-F238E27FC236}">
                  <a16:creationId xmlns:a16="http://schemas.microsoft.com/office/drawing/2014/main" id="{105960E7-1FCD-4A67-A593-7892591C8808}"/>
                </a:ext>
              </a:extLst>
            </p:cNvPr>
            <p:cNvSpPr/>
            <p:nvPr/>
          </p:nvSpPr>
          <p:spPr>
            <a:xfrm>
              <a:off x="987929" y="3115442"/>
              <a:ext cx="1041400" cy="73025"/>
            </a:xfrm>
            <a:custGeom>
              <a:avLst/>
              <a:gdLst/>
              <a:ahLst/>
              <a:cxnLst/>
              <a:rect l="l" t="t" r="r" b="b"/>
              <a:pathLst>
                <a:path w="1041400" h="73025">
                  <a:moveTo>
                    <a:pt x="1038631" y="0"/>
                  </a:moveTo>
                  <a:lnTo>
                    <a:pt x="2146" y="0"/>
                  </a:lnTo>
                  <a:lnTo>
                    <a:pt x="0" y="2070"/>
                  </a:lnTo>
                  <a:lnTo>
                    <a:pt x="0" y="70396"/>
                  </a:lnTo>
                  <a:lnTo>
                    <a:pt x="2146" y="72529"/>
                  </a:lnTo>
                  <a:lnTo>
                    <a:pt x="1038631" y="72529"/>
                  </a:lnTo>
                  <a:lnTo>
                    <a:pt x="1040828" y="70396"/>
                  </a:lnTo>
                  <a:lnTo>
                    <a:pt x="1040828" y="2070"/>
                  </a:lnTo>
                  <a:lnTo>
                    <a:pt x="1038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0">
              <a:extLst>
                <a:ext uri="{FF2B5EF4-FFF2-40B4-BE49-F238E27FC236}">
                  <a16:creationId xmlns:a16="http://schemas.microsoft.com/office/drawing/2014/main" id="{11668967-B4BC-4A1D-BF4C-7A91552CA860}"/>
                </a:ext>
              </a:extLst>
            </p:cNvPr>
            <p:cNvSpPr/>
            <p:nvPr/>
          </p:nvSpPr>
          <p:spPr>
            <a:xfrm>
              <a:off x="1652968" y="2554818"/>
              <a:ext cx="350520" cy="93345"/>
            </a:xfrm>
            <a:custGeom>
              <a:avLst/>
              <a:gdLst/>
              <a:ahLst/>
              <a:cxnLst/>
              <a:rect l="l" t="t" r="r" b="b"/>
              <a:pathLst>
                <a:path w="350519" h="93344">
                  <a:moveTo>
                    <a:pt x="290791" y="43726"/>
                  </a:moveTo>
                  <a:lnTo>
                    <a:pt x="58597" y="43726"/>
                  </a:lnTo>
                  <a:lnTo>
                    <a:pt x="78594" y="45244"/>
                  </a:lnTo>
                  <a:lnTo>
                    <a:pt x="104394" y="51492"/>
                  </a:lnTo>
                  <a:lnTo>
                    <a:pt x="133884" y="65007"/>
                  </a:lnTo>
                  <a:lnTo>
                    <a:pt x="164967" y="88328"/>
                  </a:lnTo>
                  <a:lnTo>
                    <a:pt x="165898" y="89192"/>
                  </a:lnTo>
                  <a:lnTo>
                    <a:pt x="168160" y="91516"/>
                  </a:lnTo>
                  <a:lnTo>
                    <a:pt x="171386" y="92837"/>
                  </a:lnTo>
                  <a:lnTo>
                    <a:pt x="178054" y="92837"/>
                  </a:lnTo>
                  <a:lnTo>
                    <a:pt x="181419" y="91490"/>
                  </a:lnTo>
                  <a:lnTo>
                    <a:pt x="183602" y="89115"/>
                  </a:lnTo>
                  <a:lnTo>
                    <a:pt x="184378" y="88328"/>
                  </a:lnTo>
                  <a:lnTo>
                    <a:pt x="215528" y="65007"/>
                  </a:lnTo>
                  <a:lnTo>
                    <a:pt x="245073" y="51482"/>
                  </a:lnTo>
                  <a:lnTo>
                    <a:pt x="270830" y="45243"/>
                  </a:lnTo>
                  <a:lnTo>
                    <a:pt x="290791" y="43726"/>
                  </a:lnTo>
                  <a:close/>
                </a:path>
                <a:path w="350519" h="93344">
                  <a:moveTo>
                    <a:pt x="85585" y="50"/>
                  </a:moveTo>
                  <a:lnTo>
                    <a:pt x="42284" y="8880"/>
                  </a:lnTo>
                  <a:lnTo>
                    <a:pt x="2755" y="35255"/>
                  </a:lnTo>
                  <a:lnTo>
                    <a:pt x="0" y="39230"/>
                  </a:lnTo>
                  <a:lnTo>
                    <a:pt x="0" y="50101"/>
                  </a:lnTo>
                  <a:lnTo>
                    <a:pt x="914" y="52692"/>
                  </a:lnTo>
                  <a:lnTo>
                    <a:pt x="2946" y="54394"/>
                  </a:lnTo>
                  <a:lnTo>
                    <a:pt x="5181" y="56083"/>
                  </a:lnTo>
                  <a:lnTo>
                    <a:pt x="7531" y="56730"/>
                  </a:lnTo>
                  <a:lnTo>
                    <a:pt x="10198" y="56083"/>
                  </a:lnTo>
                  <a:lnTo>
                    <a:pt x="10807" y="56007"/>
                  </a:lnTo>
                  <a:lnTo>
                    <a:pt x="11531" y="55803"/>
                  </a:lnTo>
                  <a:lnTo>
                    <a:pt x="14046" y="54914"/>
                  </a:lnTo>
                  <a:lnTo>
                    <a:pt x="15836" y="53771"/>
                  </a:lnTo>
                  <a:lnTo>
                    <a:pt x="17297" y="52324"/>
                  </a:lnTo>
                  <a:lnTo>
                    <a:pt x="23068" y="49442"/>
                  </a:lnTo>
                  <a:lnTo>
                    <a:pt x="32061" y="46658"/>
                  </a:lnTo>
                  <a:lnTo>
                    <a:pt x="43997" y="44556"/>
                  </a:lnTo>
                  <a:lnTo>
                    <a:pt x="58597" y="43726"/>
                  </a:lnTo>
                  <a:lnTo>
                    <a:pt x="350443" y="43726"/>
                  </a:lnTo>
                  <a:lnTo>
                    <a:pt x="350443" y="40170"/>
                  </a:lnTo>
                  <a:lnTo>
                    <a:pt x="349415" y="37795"/>
                  </a:lnTo>
                  <a:lnTo>
                    <a:pt x="347675" y="36144"/>
                  </a:lnTo>
                  <a:lnTo>
                    <a:pt x="344622" y="33667"/>
                  </a:lnTo>
                  <a:lnTo>
                    <a:pt x="174802" y="33667"/>
                  </a:lnTo>
                  <a:lnTo>
                    <a:pt x="161321" y="24160"/>
                  </a:lnTo>
                  <a:lnTo>
                    <a:pt x="141085" y="13077"/>
                  </a:lnTo>
                  <a:lnTo>
                    <a:pt x="115404" y="3885"/>
                  </a:lnTo>
                  <a:lnTo>
                    <a:pt x="85585" y="50"/>
                  </a:lnTo>
                  <a:close/>
                </a:path>
                <a:path w="350519" h="93344">
                  <a:moveTo>
                    <a:pt x="350443" y="43726"/>
                  </a:moveTo>
                  <a:lnTo>
                    <a:pt x="290791" y="43726"/>
                  </a:lnTo>
                  <a:lnTo>
                    <a:pt x="305474" y="44556"/>
                  </a:lnTo>
                  <a:lnTo>
                    <a:pt x="317442" y="46658"/>
                  </a:lnTo>
                  <a:lnTo>
                    <a:pt x="326439" y="49442"/>
                  </a:lnTo>
                  <a:lnTo>
                    <a:pt x="332206" y="52324"/>
                  </a:lnTo>
                  <a:lnTo>
                    <a:pt x="333679" y="53771"/>
                  </a:lnTo>
                  <a:lnTo>
                    <a:pt x="335508" y="54952"/>
                  </a:lnTo>
                  <a:lnTo>
                    <a:pt x="337896" y="55803"/>
                  </a:lnTo>
                  <a:lnTo>
                    <a:pt x="338810" y="56083"/>
                  </a:lnTo>
                  <a:lnTo>
                    <a:pt x="341452" y="56616"/>
                  </a:lnTo>
                  <a:lnTo>
                    <a:pt x="343941" y="56007"/>
                  </a:lnTo>
                  <a:lnTo>
                    <a:pt x="347751" y="54914"/>
                  </a:lnTo>
                  <a:lnTo>
                    <a:pt x="350438" y="51492"/>
                  </a:lnTo>
                  <a:lnTo>
                    <a:pt x="350443" y="43726"/>
                  </a:lnTo>
                  <a:close/>
                </a:path>
                <a:path w="350519" h="93344">
                  <a:moveTo>
                    <a:pt x="263842" y="0"/>
                  </a:moveTo>
                  <a:lnTo>
                    <a:pt x="234262" y="3785"/>
                  </a:lnTo>
                  <a:lnTo>
                    <a:pt x="208707" y="12900"/>
                  </a:lnTo>
                  <a:lnTo>
                    <a:pt x="188459" y="23981"/>
                  </a:lnTo>
                  <a:lnTo>
                    <a:pt x="174802" y="33667"/>
                  </a:lnTo>
                  <a:lnTo>
                    <a:pt x="344622" y="33667"/>
                  </a:lnTo>
                  <a:lnTo>
                    <a:pt x="328229" y="20370"/>
                  </a:lnTo>
                  <a:lnTo>
                    <a:pt x="307730" y="9070"/>
                  </a:lnTo>
                  <a:lnTo>
                    <a:pt x="286246" y="2272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1">
              <a:extLst>
                <a:ext uri="{FF2B5EF4-FFF2-40B4-BE49-F238E27FC236}">
                  <a16:creationId xmlns:a16="http://schemas.microsoft.com/office/drawing/2014/main" id="{95D0C27B-1337-4CB0-948D-0C3E6080731F}"/>
                </a:ext>
              </a:extLst>
            </p:cNvPr>
            <p:cNvSpPr/>
            <p:nvPr/>
          </p:nvSpPr>
          <p:spPr>
            <a:xfrm>
              <a:off x="1757452" y="2167636"/>
              <a:ext cx="222885" cy="90805"/>
            </a:xfrm>
            <a:custGeom>
              <a:avLst/>
              <a:gdLst/>
              <a:ahLst/>
              <a:cxnLst/>
              <a:rect l="l" t="t" r="r" b="b"/>
              <a:pathLst>
                <a:path w="222885" h="90805">
                  <a:moveTo>
                    <a:pt x="218126" y="69545"/>
                  </a:moveTo>
                  <a:lnTo>
                    <a:pt x="156832" y="69545"/>
                  </a:lnTo>
                  <a:lnTo>
                    <a:pt x="174619" y="71275"/>
                  </a:lnTo>
                  <a:lnTo>
                    <a:pt x="188639" y="75414"/>
                  </a:lnTo>
                  <a:lnTo>
                    <a:pt x="198516" y="80384"/>
                  </a:lnTo>
                  <a:lnTo>
                    <a:pt x="203873" y="84607"/>
                  </a:lnTo>
                  <a:lnTo>
                    <a:pt x="204685" y="86106"/>
                  </a:lnTo>
                  <a:lnTo>
                    <a:pt x="205930" y="87426"/>
                  </a:lnTo>
                  <a:lnTo>
                    <a:pt x="214528" y="90347"/>
                  </a:lnTo>
                  <a:lnTo>
                    <a:pt x="215887" y="89992"/>
                  </a:lnTo>
                  <a:lnTo>
                    <a:pt x="219329" y="88252"/>
                  </a:lnTo>
                  <a:lnTo>
                    <a:pt x="220916" y="86321"/>
                  </a:lnTo>
                  <a:lnTo>
                    <a:pt x="221602" y="84035"/>
                  </a:lnTo>
                  <a:lnTo>
                    <a:pt x="222483" y="80937"/>
                  </a:lnTo>
                  <a:lnTo>
                    <a:pt x="222673" y="80384"/>
                  </a:lnTo>
                  <a:lnTo>
                    <a:pt x="222752" y="79451"/>
                  </a:lnTo>
                  <a:lnTo>
                    <a:pt x="222821" y="76873"/>
                  </a:lnTo>
                  <a:lnTo>
                    <a:pt x="222415" y="75323"/>
                  </a:lnTo>
                  <a:lnTo>
                    <a:pt x="221615" y="74053"/>
                  </a:lnTo>
                  <a:lnTo>
                    <a:pt x="218126" y="69545"/>
                  </a:lnTo>
                  <a:close/>
                </a:path>
                <a:path w="222885" h="90805">
                  <a:moveTo>
                    <a:pt x="105154" y="27965"/>
                  </a:moveTo>
                  <a:lnTo>
                    <a:pt x="21031" y="27965"/>
                  </a:lnTo>
                  <a:lnTo>
                    <a:pt x="30622" y="28913"/>
                  </a:lnTo>
                  <a:lnTo>
                    <a:pt x="49291" y="34505"/>
                  </a:lnTo>
                  <a:lnTo>
                    <a:pt x="72251" y="48860"/>
                  </a:lnTo>
                  <a:lnTo>
                    <a:pt x="94716" y="76098"/>
                  </a:lnTo>
                  <a:lnTo>
                    <a:pt x="96558" y="79451"/>
                  </a:lnTo>
                  <a:lnTo>
                    <a:pt x="98894" y="81330"/>
                  </a:lnTo>
                  <a:lnTo>
                    <a:pt x="101676" y="82042"/>
                  </a:lnTo>
                  <a:lnTo>
                    <a:pt x="102463" y="82296"/>
                  </a:lnTo>
                  <a:lnTo>
                    <a:pt x="103987" y="82550"/>
                  </a:lnTo>
                  <a:lnTo>
                    <a:pt x="106857" y="82550"/>
                  </a:lnTo>
                  <a:lnTo>
                    <a:pt x="108788" y="82042"/>
                  </a:lnTo>
                  <a:lnTo>
                    <a:pt x="110147" y="81280"/>
                  </a:lnTo>
                  <a:lnTo>
                    <a:pt x="110832" y="80937"/>
                  </a:lnTo>
                  <a:lnTo>
                    <a:pt x="122206" y="75979"/>
                  </a:lnTo>
                  <a:lnTo>
                    <a:pt x="133708" y="72416"/>
                  </a:lnTo>
                  <a:lnTo>
                    <a:pt x="145272" y="70266"/>
                  </a:lnTo>
                  <a:lnTo>
                    <a:pt x="156832" y="69545"/>
                  </a:lnTo>
                  <a:lnTo>
                    <a:pt x="218126" y="69545"/>
                  </a:lnTo>
                  <a:lnTo>
                    <a:pt x="205175" y="52810"/>
                  </a:lnTo>
                  <a:lnTo>
                    <a:pt x="186958" y="39990"/>
                  </a:lnTo>
                  <a:lnTo>
                    <a:pt x="183998" y="38976"/>
                  </a:lnTo>
                  <a:lnTo>
                    <a:pt x="114541" y="38976"/>
                  </a:lnTo>
                  <a:lnTo>
                    <a:pt x="105154" y="27965"/>
                  </a:lnTo>
                  <a:close/>
                </a:path>
                <a:path w="222885" h="90805">
                  <a:moveTo>
                    <a:pt x="151663" y="32016"/>
                  </a:moveTo>
                  <a:lnTo>
                    <a:pt x="140437" y="32689"/>
                  </a:lnTo>
                  <a:lnTo>
                    <a:pt x="130282" y="34391"/>
                  </a:lnTo>
                  <a:lnTo>
                    <a:pt x="121538" y="36645"/>
                  </a:lnTo>
                  <a:lnTo>
                    <a:pt x="114541" y="38976"/>
                  </a:lnTo>
                  <a:lnTo>
                    <a:pt x="183998" y="38976"/>
                  </a:lnTo>
                  <a:lnTo>
                    <a:pt x="168581" y="33693"/>
                  </a:lnTo>
                  <a:lnTo>
                    <a:pt x="151663" y="32016"/>
                  </a:lnTo>
                  <a:close/>
                </a:path>
                <a:path w="222885" h="90805">
                  <a:moveTo>
                    <a:pt x="44983" y="0"/>
                  </a:moveTo>
                  <a:lnTo>
                    <a:pt x="6311" y="9791"/>
                  </a:lnTo>
                  <a:lnTo>
                    <a:pt x="0" y="21361"/>
                  </a:lnTo>
                  <a:lnTo>
                    <a:pt x="495" y="24231"/>
                  </a:lnTo>
                  <a:lnTo>
                    <a:pt x="3721" y="28511"/>
                  </a:lnTo>
                  <a:lnTo>
                    <a:pt x="5994" y="29768"/>
                  </a:lnTo>
                  <a:lnTo>
                    <a:pt x="8978" y="29933"/>
                  </a:lnTo>
                  <a:lnTo>
                    <a:pt x="11582" y="29870"/>
                  </a:lnTo>
                  <a:lnTo>
                    <a:pt x="13208" y="29489"/>
                  </a:lnTo>
                  <a:lnTo>
                    <a:pt x="14782" y="28663"/>
                  </a:lnTo>
                  <a:lnTo>
                    <a:pt x="15697" y="28486"/>
                  </a:lnTo>
                  <a:lnTo>
                    <a:pt x="17602" y="27965"/>
                  </a:lnTo>
                  <a:lnTo>
                    <a:pt x="105154" y="27965"/>
                  </a:lnTo>
                  <a:lnTo>
                    <a:pt x="104781" y="27528"/>
                  </a:lnTo>
                  <a:lnTo>
                    <a:pt x="89806" y="14725"/>
                  </a:lnTo>
                  <a:lnTo>
                    <a:pt x="69808" y="4304"/>
                  </a:lnTo>
                  <a:lnTo>
                    <a:pt x="44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2">
              <a:extLst>
                <a:ext uri="{FF2B5EF4-FFF2-40B4-BE49-F238E27FC236}">
                  <a16:creationId xmlns:a16="http://schemas.microsoft.com/office/drawing/2014/main" id="{5C63B3D2-96AF-4A93-8067-383356EF7D4E}"/>
                </a:ext>
              </a:extLst>
            </p:cNvPr>
            <p:cNvSpPr/>
            <p:nvPr/>
          </p:nvSpPr>
          <p:spPr>
            <a:xfrm>
              <a:off x="1545734" y="2286586"/>
              <a:ext cx="291465" cy="84455"/>
            </a:xfrm>
            <a:custGeom>
              <a:avLst/>
              <a:gdLst/>
              <a:ahLst/>
              <a:cxnLst/>
              <a:rect l="l" t="t" r="r" b="b"/>
              <a:pathLst>
                <a:path w="291464" h="84455">
                  <a:moveTo>
                    <a:pt x="198385" y="49453"/>
                  </a:moveTo>
                  <a:lnTo>
                    <a:pt x="56756" y="49453"/>
                  </a:lnTo>
                  <a:lnTo>
                    <a:pt x="73582" y="50687"/>
                  </a:lnTo>
                  <a:lnTo>
                    <a:pt x="93402" y="55314"/>
                  </a:lnTo>
                  <a:lnTo>
                    <a:pt x="115288" y="64723"/>
                  </a:lnTo>
                  <a:lnTo>
                    <a:pt x="138315" y="80302"/>
                  </a:lnTo>
                  <a:lnTo>
                    <a:pt x="139026" y="81038"/>
                  </a:lnTo>
                  <a:lnTo>
                    <a:pt x="141236" y="82956"/>
                  </a:lnTo>
                  <a:lnTo>
                    <a:pt x="144081" y="84035"/>
                  </a:lnTo>
                  <a:lnTo>
                    <a:pt x="147739" y="84035"/>
                  </a:lnTo>
                  <a:lnTo>
                    <a:pt x="151002" y="83794"/>
                  </a:lnTo>
                  <a:lnTo>
                    <a:pt x="154000" y="82296"/>
                  </a:lnTo>
                  <a:lnTo>
                    <a:pt x="155841" y="80137"/>
                  </a:lnTo>
                  <a:lnTo>
                    <a:pt x="156527" y="79375"/>
                  </a:lnTo>
                  <a:lnTo>
                    <a:pt x="182488" y="57499"/>
                  </a:lnTo>
                  <a:lnTo>
                    <a:pt x="198385" y="49453"/>
                  </a:lnTo>
                  <a:close/>
                </a:path>
                <a:path w="291464" h="84455">
                  <a:moveTo>
                    <a:pt x="75666" y="9093"/>
                  </a:moveTo>
                  <a:lnTo>
                    <a:pt x="36712" y="17600"/>
                  </a:lnTo>
                  <a:lnTo>
                    <a:pt x="2501" y="42900"/>
                  </a:lnTo>
                  <a:lnTo>
                    <a:pt x="0" y="47091"/>
                  </a:lnTo>
                  <a:lnTo>
                    <a:pt x="99" y="49453"/>
                  </a:lnTo>
                  <a:lnTo>
                    <a:pt x="546" y="57048"/>
                  </a:lnTo>
                  <a:lnTo>
                    <a:pt x="2057" y="59563"/>
                  </a:lnTo>
                  <a:lnTo>
                    <a:pt x="6553" y="62382"/>
                  </a:lnTo>
                  <a:lnTo>
                    <a:pt x="9156" y="62826"/>
                  </a:lnTo>
                  <a:lnTo>
                    <a:pt x="11455" y="62153"/>
                  </a:lnTo>
                  <a:lnTo>
                    <a:pt x="11950" y="62039"/>
                  </a:lnTo>
                  <a:lnTo>
                    <a:pt x="12966" y="61683"/>
                  </a:lnTo>
                  <a:lnTo>
                    <a:pt x="14731" y="60947"/>
                  </a:lnTo>
                  <a:lnTo>
                    <a:pt x="16255" y="59817"/>
                  </a:lnTo>
                  <a:lnTo>
                    <a:pt x="17411" y="58381"/>
                  </a:lnTo>
                  <a:lnTo>
                    <a:pt x="22484" y="55658"/>
                  </a:lnTo>
                  <a:lnTo>
                    <a:pt x="30921" y="52736"/>
                  </a:lnTo>
                  <a:lnTo>
                    <a:pt x="42439" y="50405"/>
                  </a:lnTo>
                  <a:lnTo>
                    <a:pt x="56756" y="49453"/>
                  </a:lnTo>
                  <a:lnTo>
                    <a:pt x="198385" y="49453"/>
                  </a:lnTo>
                  <a:lnTo>
                    <a:pt x="207506" y="44837"/>
                  </a:lnTo>
                  <a:lnTo>
                    <a:pt x="229641" y="38994"/>
                  </a:lnTo>
                  <a:lnTo>
                    <a:pt x="246951" y="37579"/>
                  </a:lnTo>
                  <a:lnTo>
                    <a:pt x="291094" y="37579"/>
                  </a:lnTo>
                  <a:lnTo>
                    <a:pt x="290751" y="31953"/>
                  </a:lnTo>
                  <a:lnTo>
                    <a:pt x="144475" y="31953"/>
                  </a:lnTo>
                  <a:lnTo>
                    <a:pt x="133491" y="25225"/>
                  </a:lnTo>
                  <a:lnTo>
                    <a:pt x="117671" y="17718"/>
                  </a:lnTo>
                  <a:lnTo>
                    <a:pt x="98051" y="11613"/>
                  </a:lnTo>
                  <a:lnTo>
                    <a:pt x="75666" y="9093"/>
                  </a:lnTo>
                  <a:close/>
                </a:path>
                <a:path w="291464" h="84455">
                  <a:moveTo>
                    <a:pt x="291094" y="37579"/>
                  </a:moveTo>
                  <a:lnTo>
                    <a:pt x="246951" y="37579"/>
                  </a:lnTo>
                  <a:lnTo>
                    <a:pt x="256338" y="38049"/>
                  </a:lnTo>
                  <a:lnTo>
                    <a:pt x="264071" y="39241"/>
                  </a:lnTo>
                  <a:lnTo>
                    <a:pt x="269965" y="40831"/>
                  </a:lnTo>
                  <a:lnTo>
                    <a:pt x="273837" y="42494"/>
                  </a:lnTo>
                  <a:lnTo>
                    <a:pt x="275259" y="43713"/>
                  </a:lnTo>
                  <a:lnTo>
                    <a:pt x="276999" y="44678"/>
                  </a:lnTo>
                  <a:lnTo>
                    <a:pt x="279196" y="45275"/>
                  </a:lnTo>
                  <a:lnTo>
                    <a:pt x="279806" y="45415"/>
                  </a:lnTo>
                  <a:lnTo>
                    <a:pt x="281330" y="45707"/>
                  </a:lnTo>
                  <a:lnTo>
                    <a:pt x="283641" y="45440"/>
                  </a:lnTo>
                  <a:lnTo>
                    <a:pt x="284479" y="45224"/>
                  </a:lnTo>
                  <a:lnTo>
                    <a:pt x="285153" y="45008"/>
                  </a:lnTo>
                  <a:lnTo>
                    <a:pt x="288823" y="43713"/>
                  </a:lnTo>
                  <a:lnTo>
                    <a:pt x="291249" y="40119"/>
                  </a:lnTo>
                  <a:lnTo>
                    <a:pt x="291094" y="37579"/>
                  </a:lnTo>
                  <a:close/>
                </a:path>
                <a:path w="291464" h="84455">
                  <a:moveTo>
                    <a:pt x="221691" y="0"/>
                  </a:moveTo>
                  <a:lnTo>
                    <a:pt x="196006" y="3513"/>
                  </a:lnTo>
                  <a:lnTo>
                    <a:pt x="173977" y="12033"/>
                  </a:lnTo>
                  <a:lnTo>
                    <a:pt x="156500" y="22524"/>
                  </a:lnTo>
                  <a:lnTo>
                    <a:pt x="144475" y="31953"/>
                  </a:lnTo>
                  <a:lnTo>
                    <a:pt x="290751" y="31953"/>
                  </a:lnTo>
                  <a:lnTo>
                    <a:pt x="255716" y="6513"/>
                  </a:lnTo>
                  <a:lnTo>
                    <a:pt x="221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3">
              <a:extLst>
                <a:ext uri="{FF2B5EF4-FFF2-40B4-BE49-F238E27FC236}">
                  <a16:creationId xmlns:a16="http://schemas.microsoft.com/office/drawing/2014/main" id="{185A9ABA-314E-48AF-82B8-CD575F61F32E}"/>
                </a:ext>
              </a:extLst>
            </p:cNvPr>
            <p:cNvSpPr/>
            <p:nvPr/>
          </p:nvSpPr>
          <p:spPr>
            <a:xfrm>
              <a:off x="1023906" y="2167634"/>
              <a:ext cx="538480" cy="551815"/>
            </a:xfrm>
            <a:custGeom>
              <a:avLst/>
              <a:gdLst/>
              <a:ahLst/>
              <a:cxnLst/>
              <a:rect l="l" t="t" r="r" b="b"/>
              <a:pathLst>
                <a:path w="538480" h="551814">
                  <a:moveTo>
                    <a:pt x="114223" y="139445"/>
                  </a:moveTo>
                  <a:lnTo>
                    <a:pt x="111823" y="139445"/>
                  </a:lnTo>
                  <a:lnTo>
                    <a:pt x="68301" y="148231"/>
                  </a:lnTo>
                  <a:lnTo>
                    <a:pt x="32756" y="172191"/>
                  </a:lnTo>
                  <a:lnTo>
                    <a:pt x="8789" y="207731"/>
                  </a:lnTo>
                  <a:lnTo>
                    <a:pt x="0" y="251256"/>
                  </a:lnTo>
                  <a:lnTo>
                    <a:pt x="4071" y="281223"/>
                  </a:lnTo>
                  <a:lnTo>
                    <a:pt x="15549" y="308094"/>
                  </a:lnTo>
                  <a:lnTo>
                    <a:pt x="33330" y="330789"/>
                  </a:lnTo>
                  <a:lnTo>
                    <a:pt x="56311" y="348233"/>
                  </a:lnTo>
                  <a:lnTo>
                    <a:pt x="42685" y="365616"/>
                  </a:lnTo>
                  <a:lnTo>
                    <a:pt x="32408" y="385340"/>
                  </a:lnTo>
                  <a:lnTo>
                    <a:pt x="25920" y="407002"/>
                  </a:lnTo>
                  <a:lnTo>
                    <a:pt x="23660" y="430199"/>
                  </a:lnTo>
                  <a:lnTo>
                    <a:pt x="33067" y="476793"/>
                  </a:lnTo>
                  <a:lnTo>
                    <a:pt x="58723" y="514837"/>
                  </a:lnTo>
                  <a:lnTo>
                    <a:pt x="96778" y="540486"/>
                  </a:lnTo>
                  <a:lnTo>
                    <a:pt x="143383" y="549897"/>
                  </a:lnTo>
                  <a:lnTo>
                    <a:pt x="369011" y="551218"/>
                  </a:lnTo>
                  <a:lnTo>
                    <a:pt x="413955" y="545178"/>
                  </a:lnTo>
                  <a:lnTo>
                    <a:pt x="454343" y="528132"/>
                  </a:lnTo>
                  <a:lnTo>
                    <a:pt x="488562" y="501694"/>
                  </a:lnTo>
                  <a:lnTo>
                    <a:pt x="515000" y="467475"/>
                  </a:lnTo>
                  <a:lnTo>
                    <a:pt x="532046" y="427087"/>
                  </a:lnTo>
                  <a:lnTo>
                    <a:pt x="538086" y="382142"/>
                  </a:lnTo>
                  <a:lnTo>
                    <a:pt x="531585" y="335603"/>
                  </a:lnTo>
                  <a:lnTo>
                    <a:pt x="513288" y="294046"/>
                  </a:lnTo>
                  <a:lnTo>
                    <a:pt x="484999" y="259267"/>
                  </a:lnTo>
                  <a:lnTo>
                    <a:pt x="448527" y="233060"/>
                  </a:lnTo>
                  <a:lnTo>
                    <a:pt x="405676" y="217220"/>
                  </a:lnTo>
                  <a:lnTo>
                    <a:pt x="412162" y="201824"/>
                  </a:lnTo>
                  <a:lnTo>
                    <a:pt x="416972" y="185643"/>
                  </a:lnTo>
                  <a:lnTo>
                    <a:pt x="419963" y="168770"/>
                  </a:lnTo>
                  <a:lnTo>
                    <a:pt x="420992" y="151295"/>
                  </a:lnTo>
                  <a:lnTo>
                    <a:pt x="419138" y="139801"/>
                  </a:lnTo>
                  <a:lnTo>
                    <a:pt x="118986" y="139801"/>
                  </a:lnTo>
                  <a:lnTo>
                    <a:pt x="116598" y="139649"/>
                  </a:lnTo>
                  <a:lnTo>
                    <a:pt x="114223" y="139445"/>
                  </a:lnTo>
                  <a:close/>
                </a:path>
                <a:path w="538480" h="551814">
                  <a:moveTo>
                    <a:pt x="269684" y="0"/>
                  </a:moveTo>
                  <a:lnTo>
                    <a:pt x="223974" y="7036"/>
                  </a:lnTo>
                  <a:lnTo>
                    <a:pt x="183905" y="26701"/>
                  </a:lnTo>
                  <a:lnTo>
                    <a:pt x="151620" y="56828"/>
                  </a:lnTo>
                  <a:lnTo>
                    <a:pt x="129266" y="95250"/>
                  </a:lnTo>
                  <a:lnTo>
                    <a:pt x="118986" y="139801"/>
                  </a:lnTo>
                  <a:lnTo>
                    <a:pt x="419138" y="139801"/>
                  </a:lnTo>
                  <a:lnTo>
                    <a:pt x="391798" y="61938"/>
                  </a:lnTo>
                  <a:lnTo>
                    <a:pt x="359045" y="29188"/>
                  </a:lnTo>
                  <a:lnTo>
                    <a:pt x="317509" y="7712"/>
                  </a:lnTo>
                  <a:lnTo>
                    <a:pt x="269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4">
              <a:extLst>
                <a:ext uri="{FF2B5EF4-FFF2-40B4-BE49-F238E27FC236}">
                  <a16:creationId xmlns:a16="http://schemas.microsoft.com/office/drawing/2014/main" id="{E537DE84-8B47-45AC-8E01-09FB3AE575F2}"/>
                </a:ext>
              </a:extLst>
            </p:cNvPr>
            <p:cNvSpPr/>
            <p:nvPr/>
          </p:nvSpPr>
          <p:spPr>
            <a:xfrm>
              <a:off x="1100684" y="1477987"/>
              <a:ext cx="1004575" cy="607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EDF13-1071-4572-8D8A-AACD814A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59" y="3476628"/>
            <a:ext cx="8048625" cy="3019425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9444F186-E833-4979-8641-420063903450}"/>
              </a:ext>
            </a:extLst>
          </p:cNvPr>
          <p:cNvSpPr txBox="1">
            <a:spLocks/>
          </p:cNvSpPr>
          <p:nvPr/>
        </p:nvSpPr>
        <p:spPr>
          <a:xfrm>
            <a:off x="1845469" y="885825"/>
            <a:ext cx="9525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/>
            <a:r>
              <a:rPr lang="vi-VN" sz="2400" b="1" kern="0" spc="-25" dirty="0">
                <a:solidFill>
                  <a:srgbClr val="00B0F0"/>
                </a:solidFill>
                <a:latin typeface="+mn-lt"/>
              </a:rPr>
              <a:t>TÀI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LIỆU THAM </a:t>
            </a:r>
            <a:r>
              <a:rPr lang="vi-VN" sz="2400" b="1" kern="0" spc="15" dirty="0">
                <a:solidFill>
                  <a:srgbClr val="00B0F0"/>
                </a:solidFill>
                <a:latin typeface="+mn-lt"/>
              </a:rPr>
              <a:t>KHẢO</a:t>
            </a:r>
            <a:endParaRPr lang="en-US" sz="2400" b="1" kern="0" spc="15" dirty="0">
              <a:solidFill>
                <a:srgbClr val="00B0F0"/>
              </a:solidFill>
              <a:latin typeface="+mn-lt"/>
            </a:endParaRPr>
          </a:p>
          <a:p>
            <a:pPr marL="12700" marR="5080" algn="ctr"/>
            <a:endParaRPr lang="en-US" sz="2400" b="1" kern="0" spc="15" dirty="0">
              <a:solidFill>
                <a:srgbClr val="00B0F0"/>
              </a:solidFill>
              <a:latin typeface="+mn-lt"/>
            </a:endParaRPr>
          </a:p>
          <a:p>
            <a:pPr marL="12700" marR="5080" algn="ctr"/>
            <a:r>
              <a:rPr lang="vi-VN" sz="2400" b="1" kern="0" spc="15" dirty="0">
                <a:solidFill>
                  <a:srgbClr val="00B0F0"/>
                </a:solidFill>
                <a:latin typeface="+mn-lt"/>
              </a:rPr>
              <a:t>CÁC </a:t>
            </a:r>
            <a:r>
              <a:rPr lang="vi-VN" sz="2400" b="1" kern="0" dirty="0">
                <a:solidFill>
                  <a:srgbClr val="00B0F0"/>
                </a:solidFill>
                <a:latin typeface="+mn-lt"/>
              </a:rPr>
              <a:t>LOẠI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HÌNH THIÊN </a:t>
            </a:r>
            <a:r>
              <a:rPr lang="vi-VN" sz="2400" b="1" kern="0" spc="-25" dirty="0">
                <a:solidFill>
                  <a:srgbClr val="00B0F0"/>
                </a:solidFill>
                <a:latin typeface="+mn-lt"/>
              </a:rPr>
              <a:t>TAI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THƯỜNG </a:t>
            </a:r>
            <a:r>
              <a:rPr lang="vi-VN" sz="2400" b="1" kern="0" spc="-50" dirty="0">
                <a:solidFill>
                  <a:srgbClr val="00B0F0"/>
                </a:solidFill>
                <a:latin typeface="+mn-lt"/>
              </a:rPr>
              <a:t>XẢY </a:t>
            </a:r>
            <a:r>
              <a:rPr lang="vi-VN" sz="2400" b="1" kern="0" spc="25" dirty="0">
                <a:solidFill>
                  <a:srgbClr val="00B0F0"/>
                </a:solidFill>
                <a:latin typeface="+mn-lt"/>
              </a:rPr>
              <a:t>RA </a:t>
            </a:r>
            <a:r>
              <a:rPr lang="vi-VN" sz="2400" b="1" kern="0" dirty="0">
                <a:solidFill>
                  <a:srgbClr val="00B0F0"/>
                </a:solidFill>
                <a:latin typeface="+mn-lt"/>
              </a:rPr>
              <a:t>Ở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VIỆT </a:t>
            </a:r>
            <a:r>
              <a:rPr lang="vi-VN" sz="2400" b="1" kern="0" spc="25" dirty="0">
                <a:solidFill>
                  <a:srgbClr val="00B0F0"/>
                </a:solidFill>
                <a:latin typeface="+mn-lt"/>
              </a:rPr>
              <a:t>NAM</a:t>
            </a:r>
            <a:r>
              <a:rPr lang="en-US" sz="2400" b="1" kern="0" spc="25" dirty="0">
                <a:solidFill>
                  <a:srgbClr val="00B0F0"/>
                </a:solidFill>
                <a:latin typeface="+mn-lt"/>
              </a:rPr>
              <a:t> </a:t>
            </a:r>
          </a:p>
          <a:p>
            <a:pPr marL="12700" marR="5080" algn="ctr"/>
            <a:r>
              <a:rPr lang="vi-VN" sz="2400" b="1" kern="0" spc="-35" dirty="0">
                <a:solidFill>
                  <a:srgbClr val="00B0F0"/>
                </a:solidFill>
                <a:latin typeface="+mn-lt"/>
              </a:rPr>
              <a:t>VÀ </a:t>
            </a:r>
            <a:r>
              <a:rPr lang="vi-VN" sz="2400" b="1" kern="0" spc="15" dirty="0">
                <a:solidFill>
                  <a:srgbClr val="00B0F0"/>
                </a:solidFill>
                <a:latin typeface="+mn-lt"/>
              </a:rPr>
              <a:t>CÁC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HƯỚNG </a:t>
            </a:r>
            <a:r>
              <a:rPr lang="vi-VN" sz="2400" b="1" kern="0" spc="15" dirty="0">
                <a:solidFill>
                  <a:srgbClr val="00B0F0"/>
                </a:solidFill>
                <a:latin typeface="+mn-lt"/>
              </a:rPr>
              <a:t>DẪN </a:t>
            </a:r>
            <a:r>
              <a:rPr lang="vi-VN" sz="2400" b="1" kern="0" spc="30" dirty="0">
                <a:solidFill>
                  <a:srgbClr val="00B0F0"/>
                </a:solidFill>
                <a:latin typeface="+mn-lt"/>
              </a:rPr>
              <a:t>PHÒNG, CHỐNG </a:t>
            </a:r>
            <a:r>
              <a:rPr lang="vi-VN" sz="2400" b="1" kern="0" spc="25" dirty="0">
                <a:solidFill>
                  <a:srgbClr val="00B0F0"/>
                </a:solidFill>
                <a:latin typeface="+mn-lt"/>
              </a:rPr>
              <a:t>CHO TRẺ</a:t>
            </a:r>
            <a:r>
              <a:rPr lang="vi-VN" sz="2400" b="1" kern="0" spc="-3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1" kern="0" spc="40" dirty="0">
                <a:solidFill>
                  <a:srgbClr val="00B0F0"/>
                </a:solidFill>
                <a:latin typeface="+mn-lt"/>
              </a:rPr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355011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9212B-D931-4C68-80E2-01FA4373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17" y="18463"/>
            <a:ext cx="10756900" cy="75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4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1A9A35-92CE-4913-B020-B695C3BF5EC3}"/>
              </a:ext>
            </a:extLst>
          </p:cNvPr>
          <p:cNvSpPr/>
          <p:nvPr/>
        </p:nvSpPr>
        <p:spPr>
          <a:xfrm>
            <a:off x="1540669" y="1544568"/>
            <a:ext cx="10439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+mj-lt"/>
                <a:hlinkClick r:id="rId3"/>
              </a:rPr>
              <a:t>https://uni.cf/2FE9PPY</a:t>
            </a:r>
            <a:r>
              <a:rPr lang="en-US" sz="6000" b="1" dirty="0">
                <a:solidFill>
                  <a:srgbClr val="000000"/>
                </a:solidFill>
                <a:latin typeface="+mj-lt"/>
              </a:rPr>
              <a:t> </a:t>
            </a:r>
            <a:endParaRPr lang="en-US" sz="6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11676-EA29-4A48-A78E-B9B199C1CE93}"/>
              </a:ext>
            </a:extLst>
          </p:cNvPr>
          <p:cNvSpPr/>
          <p:nvPr/>
        </p:nvSpPr>
        <p:spPr>
          <a:xfrm>
            <a:off x="626269" y="1190625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en-US" sz="3600" b="1" kern="0" spc="-2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WEB VỀ CUỘC THI, TẢI TÀI LIỆU H</a:t>
            </a:r>
            <a:r>
              <a:rPr lang="vi-VN" sz="3600" b="1" kern="0" spc="-2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kern="0" spc="-2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DẪN</a:t>
            </a:r>
            <a:endParaRPr lang="en-US" sz="3600" b="1" kern="0" spc="1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83CF2-7055-4C0A-A964-66F90ED62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" r="831"/>
          <a:stretch/>
        </p:blipFill>
        <p:spPr>
          <a:xfrm>
            <a:off x="1425285" y="15306"/>
            <a:ext cx="10541136" cy="7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556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8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537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DA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18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B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498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C6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4791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459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27B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403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A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208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A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401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16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382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E1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62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41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B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323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07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6303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F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815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58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796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6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776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4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5569" y="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017"/>
                </a:move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5569" y="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017"/>
                </a:move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5569" y="0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7097647" y="0"/>
                </a:moveTo>
                <a:lnTo>
                  <a:pt x="6447992" y="0"/>
                </a:lnTo>
                <a:lnTo>
                  <a:pt x="5818653" y="1206017"/>
                </a:lnTo>
                <a:lnTo>
                  <a:pt x="6179054" y="1206017"/>
                </a:lnTo>
                <a:lnTo>
                  <a:pt x="7097647" y="0"/>
                </a:lnTo>
                <a:close/>
              </a:path>
              <a:path w="10692130" h="1206500">
                <a:moveTo>
                  <a:pt x="9003539" y="0"/>
                </a:moveTo>
                <a:lnTo>
                  <a:pt x="8042427" y="0"/>
                </a:lnTo>
                <a:lnTo>
                  <a:pt x="6526755" y="1206017"/>
                </a:lnTo>
                <a:lnTo>
                  <a:pt x="7030868" y="1206017"/>
                </a:lnTo>
                <a:lnTo>
                  <a:pt x="9003539" y="0"/>
                </a:lnTo>
                <a:close/>
              </a:path>
              <a:path w="10692130" h="1206500">
                <a:moveTo>
                  <a:pt x="10691986" y="155651"/>
                </a:moveTo>
                <a:lnTo>
                  <a:pt x="7834194" y="1206017"/>
                </a:lnTo>
                <a:lnTo>
                  <a:pt x="9211827" y="1206017"/>
                </a:lnTo>
                <a:lnTo>
                  <a:pt x="10691986" y="836777"/>
                </a:lnTo>
                <a:lnTo>
                  <a:pt x="10691986" y="155651"/>
                </a:lnTo>
                <a:close/>
              </a:path>
              <a:path w="10692130" h="1206500">
                <a:moveTo>
                  <a:pt x="5650254" y="0"/>
                </a:moveTo>
                <a:lnTo>
                  <a:pt x="5101025" y="0"/>
                </a:lnTo>
                <a:lnTo>
                  <a:pt x="5216153" y="1206017"/>
                </a:lnTo>
                <a:lnTo>
                  <a:pt x="5522566" y="1206017"/>
                </a:lnTo>
                <a:lnTo>
                  <a:pt x="5650254" y="0"/>
                </a:lnTo>
                <a:close/>
              </a:path>
              <a:path w="10692130" h="1206500">
                <a:moveTo>
                  <a:pt x="0" y="40501"/>
                </a:moveTo>
                <a:lnTo>
                  <a:pt x="0" y="748577"/>
                </a:lnTo>
                <a:lnTo>
                  <a:pt x="1689845" y="1206017"/>
                </a:lnTo>
                <a:lnTo>
                  <a:pt x="3049990" y="1206017"/>
                </a:lnTo>
                <a:lnTo>
                  <a:pt x="0" y="40501"/>
                </a:lnTo>
                <a:close/>
              </a:path>
              <a:path w="10692130" h="1206500">
                <a:moveTo>
                  <a:pt x="2647115" y="0"/>
                </a:moveTo>
                <a:lnTo>
                  <a:pt x="1659033" y="0"/>
                </a:lnTo>
                <a:lnTo>
                  <a:pt x="3705094" y="1206017"/>
                </a:lnTo>
                <a:lnTo>
                  <a:pt x="4216714" y="1206017"/>
                </a:lnTo>
                <a:lnTo>
                  <a:pt x="2647115" y="0"/>
                </a:lnTo>
                <a:close/>
              </a:path>
              <a:path w="10692130" h="1206500">
                <a:moveTo>
                  <a:pt x="4281360" y="0"/>
                </a:moveTo>
                <a:lnTo>
                  <a:pt x="3653154" y="0"/>
                </a:lnTo>
                <a:lnTo>
                  <a:pt x="4586957" y="1206017"/>
                </a:lnTo>
                <a:lnTo>
                  <a:pt x="4908114" y="1206017"/>
                </a:lnTo>
                <a:lnTo>
                  <a:pt x="4281360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5572" y="3"/>
            <a:ext cx="2064073" cy="120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31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406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381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49728" y="77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877" y="0"/>
                </a:moveTo>
                <a:lnTo>
                  <a:pt x="19391" y="2228"/>
                </a:lnTo>
                <a:lnTo>
                  <a:pt x="9356" y="8639"/>
                </a:lnTo>
                <a:lnTo>
                  <a:pt x="2612" y="18416"/>
                </a:lnTo>
                <a:lnTo>
                  <a:pt x="0" y="30746"/>
                </a:lnTo>
                <a:lnTo>
                  <a:pt x="2234" y="43674"/>
                </a:lnTo>
                <a:lnTo>
                  <a:pt x="8913" y="53968"/>
                </a:lnTo>
                <a:lnTo>
                  <a:pt x="19143" y="60729"/>
                </a:lnTo>
                <a:lnTo>
                  <a:pt x="32029" y="63055"/>
                </a:lnTo>
                <a:lnTo>
                  <a:pt x="44410" y="60530"/>
                </a:lnTo>
                <a:lnTo>
                  <a:pt x="54248" y="53870"/>
                </a:lnTo>
                <a:lnTo>
                  <a:pt x="60732" y="43899"/>
                </a:lnTo>
                <a:lnTo>
                  <a:pt x="63055" y="31445"/>
                </a:lnTo>
                <a:lnTo>
                  <a:pt x="60677" y="19011"/>
                </a:lnTo>
                <a:lnTo>
                  <a:pt x="54143" y="9078"/>
                </a:lnTo>
                <a:lnTo>
                  <a:pt x="44271" y="2468"/>
                </a:lnTo>
                <a:lnTo>
                  <a:pt x="31877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32648" y="0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90">
                <a:moveTo>
                  <a:pt x="64130" y="0"/>
                </a:moveTo>
                <a:lnTo>
                  <a:pt x="302" y="0"/>
                </a:lnTo>
                <a:lnTo>
                  <a:pt x="0" y="1490"/>
                </a:lnTo>
                <a:lnTo>
                  <a:pt x="2330" y="13873"/>
                </a:lnTo>
                <a:lnTo>
                  <a:pt x="8836" y="24009"/>
                </a:lnTo>
                <a:lnTo>
                  <a:pt x="18641" y="30985"/>
                </a:lnTo>
                <a:lnTo>
                  <a:pt x="30873" y="33888"/>
                </a:lnTo>
                <a:lnTo>
                  <a:pt x="43749" y="31888"/>
                </a:lnTo>
                <a:lnTo>
                  <a:pt x="54349" y="25355"/>
                </a:lnTo>
                <a:lnTo>
                  <a:pt x="61634" y="15262"/>
                </a:lnTo>
                <a:lnTo>
                  <a:pt x="64566" y="2583"/>
                </a:lnTo>
                <a:lnTo>
                  <a:pt x="64130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16311" y="0"/>
            <a:ext cx="64135" cy="30480"/>
          </a:xfrm>
          <a:custGeom>
            <a:avLst/>
            <a:gdLst/>
            <a:ahLst/>
            <a:cxnLst/>
            <a:rect l="l" t="t" r="r" b="b"/>
            <a:pathLst>
              <a:path w="64134" h="30480">
                <a:moveTo>
                  <a:pt x="63735" y="0"/>
                </a:moveTo>
                <a:lnTo>
                  <a:pt x="0" y="0"/>
                </a:lnTo>
                <a:lnTo>
                  <a:pt x="1755" y="10191"/>
                </a:lnTo>
                <a:lnTo>
                  <a:pt x="8448" y="20666"/>
                </a:lnTo>
                <a:lnTo>
                  <a:pt x="18652" y="27763"/>
                </a:lnTo>
                <a:lnTo>
                  <a:pt x="31394" y="30479"/>
                </a:lnTo>
                <a:lnTo>
                  <a:pt x="44208" y="28092"/>
                </a:lnTo>
                <a:lnTo>
                  <a:pt x="54594" y="21261"/>
                </a:lnTo>
                <a:lnTo>
                  <a:pt x="61555" y="10964"/>
                </a:lnTo>
                <a:lnTo>
                  <a:pt x="63735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3285" y="46013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2524" y="0"/>
                </a:moveTo>
                <a:lnTo>
                  <a:pt x="20113" y="1886"/>
                </a:lnTo>
                <a:lnTo>
                  <a:pt x="9852" y="8174"/>
                </a:lnTo>
                <a:lnTo>
                  <a:pt x="2795" y="17893"/>
                </a:lnTo>
                <a:lnTo>
                  <a:pt x="0" y="30073"/>
                </a:lnTo>
                <a:lnTo>
                  <a:pt x="2055" y="41996"/>
                </a:lnTo>
                <a:lnTo>
                  <a:pt x="8210" y="51893"/>
                </a:lnTo>
                <a:lnTo>
                  <a:pt x="17566" y="58793"/>
                </a:lnTo>
                <a:lnTo>
                  <a:pt x="29222" y="61722"/>
                </a:lnTo>
                <a:lnTo>
                  <a:pt x="41636" y="59846"/>
                </a:lnTo>
                <a:lnTo>
                  <a:pt x="51901" y="53559"/>
                </a:lnTo>
                <a:lnTo>
                  <a:pt x="58962" y="43837"/>
                </a:lnTo>
                <a:lnTo>
                  <a:pt x="61760" y="31661"/>
                </a:lnTo>
                <a:lnTo>
                  <a:pt x="59704" y="19741"/>
                </a:lnTo>
                <a:lnTo>
                  <a:pt x="53547" y="9839"/>
                </a:lnTo>
                <a:lnTo>
                  <a:pt x="44188" y="2932"/>
                </a:lnTo>
                <a:lnTo>
                  <a:pt x="3252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3575" y="8371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774" y="0"/>
                </a:moveTo>
                <a:lnTo>
                  <a:pt x="17175" y="1932"/>
                </a:lnTo>
                <a:lnTo>
                  <a:pt x="8472" y="7467"/>
                </a:lnTo>
                <a:lnTo>
                  <a:pt x="2477" y="15841"/>
                </a:lnTo>
                <a:lnTo>
                  <a:pt x="0" y="26288"/>
                </a:lnTo>
                <a:lnTo>
                  <a:pt x="1774" y="37357"/>
                </a:lnTo>
                <a:lnTo>
                  <a:pt x="7461" y="46416"/>
                </a:lnTo>
                <a:lnTo>
                  <a:pt x="16205" y="52569"/>
                </a:lnTo>
                <a:lnTo>
                  <a:pt x="27152" y="54914"/>
                </a:lnTo>
                <a:lnTo>
                  <a:pt x="37750" y="52977"/>
                </a:lnTo>
                <a:lnTo>
                  <a:pt x="46448" y="47442"/>
                </a:lnTo>
                <a:lnTo>
                  <a:pt x="52439" y="39071"/>
                </a:lnTo>
                <a:lnTo>
                  <a:pt x="54914" y="28625"/>
                </a:lnTo>
                <a:lnTo>
                  <a:pt x="53145" y="17548"/>
                </a:lnTo>
                <a:lnTo>
                  <a:pt x="47459" y="8483"/>
                </a:lnTo>
                <a:lnTo>
                  <a:pt x="38716" y="2333"/>
                </a:lnTo>
                <a:lnTo>
                  <a:pt x="2777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4563" y="5390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073" y="0"/>
                </a:moveTo>
                <a:lnTo>
                  <a:pt x="16166" y="2250"/>
                </a:lnTo>
                <a:lnTo>
                  <a:pt x="7864" y="8040"/>
                </a:lnTo>
                <a:lnTo>
                  <a:pt x="2148" y="16385"/>
                </a:lnTo>
                <a:lnTo>
                  <a:pt x="0" y="26301"/>
                </a:lnTo>
                <a:lnTo>
                  <a:pt x="2061" y="36227"/>
                </a:lnTo>
                <a:lnTo>
                  <a:pt x="7710" y="44616"/>
                </a:lnTo>
                <a:lnTo>
                  <a:pt x="15971" y="50474"/>
                </a:lnTo>
                <a:lnTo>
                  <a:pt x="25869" y="52806"/>
                </a:lnTo>
                <a:lnTo>
                  <a:pt x="36236" y="50734"/>
                </a:lnTo>
                <a:lnTo>
                  <a:pt x="44929" y="44761"/>
                </a:lnTo>
                <a:lnTo>
                  <a:pt x="50826" y="36025"/>
                </a:lnTo>
                <a:lnTo>
                  <a:pt x="52806" y="25666"/>
                </a:lnTo>
                <a:lnTo>
                  <a:pt x="50372" y="15776"/>
                </a:lnTo>
                <a:lnTo>
                  <a:pt x="44430" y="7556"/>
                </a:lnTo>
                <a:lnTo>
                  <a:pt x="35993" y="1974"/>
                </a:lnTo>
                <a:lnTo>
                  <a:pt x="2607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4315" y="1891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152" y="0"/>
                </a:moveTo>
                <a:lnTo>
                  <a:pt x="14428" y="2023"/>
                </a:lnTo>
                <a:lnTo>
                  <a:pt x="7132" y="7070"/>
                </a:lnTo>
                <a:lnTo>
                  <a:pt x="2058" y="14351"/>
                </a:lnTo>
                <a:lnTo>
                  <a:pt x="0" y="23075"/>
                </a:lnTo>
                <a:lnTo>
                  <a:pt x="1683" y="32292"/>
                </a:lnTo>
                <a:lnTo>
                  <a:pt x="6750" y="40047"/>
                </a:lnTo>
                <a:lnTo>
                  <a:pt x="14312" y="45419"/>
                </a:lnTo>
                <a:lnTo>
                  <a:pt x="23482" y="47485"/>
                </a:lnTo>
                <a:lnTo>
                  <a:pt x="32685" y="45633"/>
                </a:lnTo>
                <a:lnTo>
                  <a:pt x="40355" y="40430"/>
                </a:lnTo>
                <a:lnTo>
                  <a:pt x="45590" y="32779"/>
                </a:lnTo>
                <a:lnTo>
                  <a:pt x="47485" y="23583"/>
                </a:lnTo>
                <a:lnTo>
                  <a:pt x="45447" y="14407"/>
                </a:lnTo>
                <a:lnTo>
                  <a:pt x="40100" y="6824"/>
                </a:lnTo>
                <a:lnTo>
                  <a:pt x="32361" y="1725"/>
                </a:lnTo>
                <a:lnTo>
                  <a:pt x="2315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8648" y="3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078" y="0"/>
                </a:moveTo>
                <a:lnTo>
                  <a:pt x="1078" y="0"/>
                </a:lnTo>
                <a:lnTo>
                  <a:pt x="0" y="4596"/>
                </a:lnTo>
                <a:lnTo>
                  <a:pt x="1837" y="13695"/>
                </a:lnTo>
                <a:lnTo>
                  <a:pt x="7102" y="21303"/>
                </a:lnTo>
                <a:lnTo>
                  <a:pt x="14791" y="26434"/>
                </a:lnTo>
                <a:lnTo>
                  <a:pt x="23901" y="28104"/>
                </a:lnTo>
                <a:lnTo>
                  <a:pt x="32523" y="25926"/>
                </a:lnTo>
                <a:lnTo>
                  <a:pt x="39660" y="20703"/>
                </a:lnTo>
                <a:lnTo>
                  <a:pt x="44480" y="13313"/>
                </a:lnTo>
                <a:lnTo>
                  <a:pt x="46151" y="4634"/>
                </a:lnTo>
                <a:lnTo>
                  <a:pt x="4507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12523" y="3"/>
            <a:ext cx="37465" cy="158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354" y="0"/>
                </a:moveTo>
                <a:lnTo>
                  <a:pt x="0" y="0"/>
                </a:lnTo>
                <a:lnTo>
                  <a:pt x="481" y="2761"/>
                </a:lnTo>
                <a:lnTo>
                  <a:pt x="5141" y="8964"/>
                </a:lnTo>
                <a:lnTo>
                  <a:pt x="13106" y="13205"/>
                </a:lnTo>
                <a:lnTo>
                  <a:pt x="24476" y="15670"/>
                </a:lnTo>
                <a:lnTo>
                  <a:pt x="28388" y="10082"/>
                </a:lnTo>
                <a:lnTo>
                  <a:pt x="36897" y="3097"/>
                </a:lnTo>
                <a:lnTo>
                  <a:pt x="3735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57602" y="54178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19913" y="0"/>
                </a:moveTo>
                <a:lnTo>
                  <a:pt x="11656" y="608"/>
                </a:lnTo>
                <a:lnTo>
                  <a:pt x="5322" y="4584"/>
                </a:lnTo>
                <a:lnTo>
                  <a:pt x="1305" y="11237"/>
                </a:lnTo>
                <a:lnTo>
                  <a:pt x="0" y="19875"/>
                </a:lnTo>
                <a:lnTo>
                  <a:pt x="1499" y="27778"/>
                </a:lnTo>
                <a:lnTo>
                  <a:pt x="5454" y="33815"/>
                </a:lnTo>
                <a:lnTo>
                  <a:pt x="11562" y="37683"/>
                </a:lnTo>
                <a:lnTo>
                  <a:pt x="19519" y="39077"/>
                </a:lnTo>
                <a:lnTo>
                  <a:pt x="27857" y="37567"/>
                </a:lnTo>
                <a:lnTo>
                  <a:pt x="34035" y="32870"/>
                </a:lnTo>
                <a:lnTo>
                  <a:pt x="38232" y="24883"/>
                </a:lnTo>
                <a:lnTo>
                  <a:pt x="40627" y="13500"/>
                </a:lnTo>
                <a:lnTo>
                  <a:pt x="35039" y="9639"/>
                </a:lnTo>
                <a:lnTo>
                  <a:pt x="27990" y="1155"/>
                </a:lnTo>
                <a:lnTo>
                  <a:pt x="1991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9990" y="3"/>
            <a:ext cx="1697989" cy="606425"/>
          </a:xfrm>
          <a:custGeom>
            <a:avLst/>
            <a:gdLst/>
            <a:ahLst/>
            <a:cxnLst/>
            <a:rect l="l" t="t" r="r" b="b"/>
            <a:pathLst>
              <a:path w="1697990" h="606425">
                <a:moveTo>
                  <a:pt x="1697585" y="0"/>
                </a:moveTo>
                <a:lnTo>
                  <a:pt x="1272370" y="0"/>
                </a:lnTo>
                <a:lnTo>
                  <a:pt x="0" y="606286"/>
                </a:lnTo>
                <a:lnTo>
                  <a:pt x="1697585" y="29148"/>
                </a:lnTo>
                <a:lnTo>
                  <a:pt x="1697585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3467" y="0"/>
            <a:ext cx="6049818" cy="1208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05968" y="52821"/>
            <a:ext cx="1162050" cy="309880"/>
          </a:xfrm>
          <a:custGeom>
            <a:avLst/>
            <a:gdLst/>
            <a:ahLst/>
            <a:cxnLst/>
            <a:rect l="l" t="t" r="r" b="b"/>
            <a:pathLst>
              <a:path w="1162050" h="309880">
                <a:moveTo>
                  <a:pt x="1161603" y="0"/>
                </a:moveTo>
                <a:lnTo>
                  <a:pt x="0" y="309818"/>
                </a:lnTo>
                <a:lnTo>
                  <a:pt x="1161603" y="148445"/>
                </a:lnTo>
                <a:lnTo>
                  <a:pt x="1161603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91015" y="426452"/>
            <a:ext cx="576580" cy="151765"/>
          </a:xfrm>
          <a:custGeom>
            <a:avLst/>
            <a:gdLst/>
            <a:ahLst/>
            <a:cxnLst/>
            <a:rect l="l" t="t" r="r" b="b"/>
            <a:pathLst>
              <a:path w="576579" h="151765">
                <a:moveTo>
                  <a:pt x="576556" y="0"/>
                </a:moveTo>
                <a:lnTo>
                  <a:pt x="0" y="151320"/>
                </a:lnTo>
                <a:lnTo>
                  <a:pt x="576556" y="67246"/>
                </a:lnTo>
                <a:lnTo>
                  <a:pt x="576556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89833" y="1088157"/>
            <a:ext cx="1078230" cy="118110"/>
          </a:xfrm>
          <a:custGeom>
            <a:avLst/>
            <a:gdLst/>
            <a:ahLst/>
            <a:cxnLst/>
            <a:rect l="l" t="t" r="r" b="b"/>
            <a:pathLst>
              <a:path w="1078229" h="118109">
                <a:moveTo>
                  <a:pt x="1077738" y="0"/>
                </a:moveTo>
                <a:lnTo>
                  <a:pt x="0" y="117859"/>
                </a:lnTo>
                <a:lnTo>
                  <a:pt x="1077738" y="117859"/>
                </a:lnTo>
                <a:lnTo>
                  <a:pt x="1077738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5569" y="12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0" y="1206004"/>
                </a:moveTo>
                <a:lnTo>
                  <a:pt x="10692003" y="1206004"/>
                </a:lnTo>
                <a:lnTo>
                  <a:pt x="10692003" y="0"/>
                </a:lnTo>
                <a:lnTo>
                  <a:pt x="0" y="0"/>
                </a:lnTo>
                <a:lnTo>
                  <a:pt x="0" y="1206004"/>
                </a:lnTo>
                <a:close/>
              </a:path>
            </a:pathLst>
          </a:custGeom>
          <a:solidFill>
            <a:srgbClr val="00A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5568" y="8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7097636" y="0"/>
                </a:moveTo>
                <a:lnTo>
                  <a:pt x="6447993" y="0"/>
                </a:lnTo>
                <a:lnTo>
                  <a:pt x="5818657" y="1206004"/>
                </a:lnTo>
                <a:lnTo>
                  <a:pt x="6179058" y="1206004"/>
                </a:lnTo>
                <a:lnTo>
                  <a:pt x="7097636" y="0"/>
                </a:lnTo>
                <a:close/>
              </a:path>
              <a:path w="10692130" h="1206500">
                <a:moveTo>
                  <a:pt x="9003525" y="0"/>
                </a:moveTo>
                <a:lnTo>
                  <a:pt x="8042414" y="0"/>
                </a:lnTo>
                <a:lnTo>
                  <a:pt x="6526758" y="1206004"/>
                </a:lnTo>
                <a:lnTo>
                  <a:pt x="7030872" y="1206004"/>
                </a:lnTo>
                <a:lnTo>
                  <a:pt x="9003525" y="0"/>
                </a:lnTo>
                <a:close/>
              </a:path>
              <a:path w="10692130" h="1206500">
                <a:moveTo>
                  <a:pt x="10691990" y="155638"/>
                </a:moveTo>
                <a:lnTo>
                  <a:pt x="7834185" y="1206004"/>
                </a:lnTo>
                <a:lnTo>
                  <a:pt x="9211817" y="1206004"/>
                </a:lnTo>
                <a:lnTo>
                  <a:pt x="10691990" y="836764"/>
                </a:lnTo>
                <a:lnTo>
                  <a:pt x="10691990" y="155638"/>
                </a:lnTo>
                <a:close/>
              </a:path>
              <a:path w="10692130" h="1206500">
                <a:moveTo>
                  <a:pt x="5650255" y="0"/>
                </a:moveTo>
                <a:lnTo>
                  <a:pt x="5101031" y="0"/>
                </a:lnTo>
                <a:lnTo>
                  <a:pt x="5216156" y="1206004"/>
                </a:lnTo>
                <a:lnTo>
                  <a:pt x="5522556" y="1206004"/>
                </a:lnTo>
                <a:lnTo>
                  <a:pt x="5650255" y="0"/>
                </a:lnTo>
                <a:close/>
              </a:path>
              <a:path w="10692130" h="1206500">
                <a:moveTo>
                  <a:pt x="0" y="40500"/>
                </a:moveTo>
                <a:lnTo>
                  <a:pt x="0" y="748563"/>
                </a:lnTo>
                <a:lnTo>
                  <a:pt x="1689836" y="1206004"/>
                </a:lnTo>
                <a:lnTo>
                  <a:pt x="3049993" y="1206004"/>
                </a:lnTo>
                <a:lnTo>
                  <a:pt x="0" y="40500"/>
                </a:lnTo>
                <a:close/>
              </a:path>
              <a:path w="10692130" h="1206500">
                <a:moveTo>
                  <a:pt x="2647124" y="0"/>
                </a:moveTo>
                <a:lnTo>
                  <a:pt x="1659051" y="0"/>
                </a:lnTo>
                <a:lnTo>
                  <a:pt x="3705097" y="1206004"/>
                </a:lnTo>
                <a:lnTo>
                  <a:pt x="4216704" y="1206004"/>
                </a:lnTo>
                <a:lnTo>
                  <a:pt x="2647124" y="0"/>
                </a:lnTo>
                <a:close/>
              </a:path>
              <a:path w="10692130" h="1206500">
                <a:moveTo>
                  <a:pt x="4281360" y="0"/>
                </a:moveTo>
                <a:lnTo>
                  <a:pt x="3653167" y="0"/>
                </a:lnTo>
                <a:lnTo>
                  <a:pt x="4586960" y="1206004"/>
                </a:lnTo>
                <a:lnTo>
                  <a:pt x="4908118" y="1206004"/>
                </a:lnTo>
                <a:lnTo>
                  <a:pt x="4281360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5572" y="12"/>
            <a:ext cx="2064073" cy="1206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831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406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999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381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49728" y="77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877" y="0"/>
                </a:moveTo>
                <a:lnTo>
                  <a:pt x="19391" y="2228"/>
                </a:lnTo>
                <a:lnTo>
                  <a:pt x="9356" y="8639"/>
                </a:lnTo>
                <a:lnTo>
                  <a:pt x="2612" y="18416"/>
                </a:lnTo>
                <a:lnTo>
                  <a:pt x="0" y="30746"/>
                </a:lnTo>
                <a:lnTo>
                  <a:pt x="2234" y="43674"/>
                </a:lnTo>
                <a:lnTo>
                  <a:pt x="8913" y="53968"/>
                </a:lnTo>
                <a:lnTo>
                  <a:pt x="19143" y="60729"/>
                </a:lnTo>
                <a:lnTo>
                  <a:pt x="32029" y="63055"/>
                </a:lnTo>
                <a:lnTo>
                  <a:pt x="44410" y="60530"/>
                </a:lnTo>
                <a:lnTo>
                  <a:pt x="54248" y="53870"/>
                </a:lnTo>
                <a:lnTo>
                  <a:pt x="60732" y="43899"/>
                </a:lnTo>
                <a:lnTo>
                  <a:pt x="63055" y="31445"/>
                </a:lnTo>
                <a:lnTo>
                  <a:pt x="60677" y="19011"/>
                </a:lnTo>
                <a:lnTo>
                  <a:pt x="54143" y="9078"/>
                </a:lnTo>
                <a:lnTo>
                  <a:pt x="44271" y="2468"/>
                </a:lnTo>
                <a:lnTo>
                  <a:pt x="31877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32648" y="12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90">
                <a:moveTo>
                  <a:pt x="64132" y="0"/>
                </a:moveTo>
                <a:lnTo>
                  <a:pt x="299" y="0"/>
                </a:lnTo>
                <a:lnTo>
                  <a:pt x="0" y="1478"/>
                </a:lnTo>
                <a:lnTo>
                  <a:pt x="2330" y="13860"/>
                </a:lnTo>
                <a:lnTo>
                  <a:pt x="8836" y="23996"/>
                </a:lnTo>
                <a:lnTo>
                  <a:pt x="18641" y="30972"/>
                </a:lnTo>
                <a:lnTo>
                  <a:pt x="30873" y="33875"/>
                </a:lnTo>
                <a:lnTo>
                  <a:pt x="43749" y="31875"/>
                </a:lnTo>
                <a:lnTo>
                  <a:pt x="54349" y="25343"/>
                </a:lnTo>
                <a:lnTo>
                  <a:pt x="61634" y="15250"/>
                </a:lnTo>
                <a:lnTo>
                  <a:pt x="64566" y="2570"/>
                </a:lnTo>
                <a:lnTo>
                  <a:pt x="6413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16313" y="12"/>
            <a:ext cx="64135" cy="30480"/>
          </a:xfrm>
          <a:custGeom>
            <a:avLst/>
            <a:gdLst/>
            <a:ahLst/>
            <a:cxnLst/>
            <a:rect l="l" t="t" r="r" b="b"/>
            <a:pathLst>
              <a:path w="64134" h="30480">
                <a:moveTo>
                  <a:pt x="63731" y="0"/>
                </a:moveTo>
                <a:lnTo>
                  <a:pt x="0" y="0"/>
                </a:lnTo>
                <a:lnTo>
                  <a:pt x="1752" y="10178"/>
                </a:lnTo>
                <a:lnTo>
                  <a:pt x="8446" y="20653"/>
                </a:lnTo>
                <a:lnTo>
                  <a:pt x="18650" y="27751"/>
                </a:lnTo>
                <a:lnTo>
                  <a:pt x="31392" y="30467"/>
                </a:lnTo>
                <a:lnTo>
                  <a:pt x="44206" y="28080"/>
                </a:lnTo>
                <a:lnTo>
                  <a:pt x="54592" y="21248"/>
                </a:lnTo>
                <a:lnTo>
                  <a:pt x="61553" y="10952"/>
                </a:lnTo>
                <a:lnTo>
                  <a:pt x="63731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63285" y="46013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2524" y="0"/>
                </a:moveTo>
                <a:lnTo>
                  <a:pt x="20113" y="1886"/>
                </a:lnTo>
                <a:lnTo>
                  <a:pt x="9852" y="8174"/>
                </a:lnTo>
                <a:lnTo>
                  <a:pt x="2795" y="17893"/>
                </a:lnTo>
                <a:lnTo>
                  <a:pt x="0" y="30073"/>
                </a:lnTo>
                <a:lnTo>
                  <a:pt x="2055" y="41996"/>
                </a:lnTo>
                <a:lnTo>
                  <a:pt x="8210" y="51893"/>
                </a:lnTo>
                <a:lnTo>
                  <a:pt x="17566" y="58793"/>
                </a:lnTo>
                <a:lnTo>
                  <a:pt x="29222" y="61722"/>
                </a:lnTo>
                <a:lnTo>
                  <a:pt x="41636" y="59846"/>
                </a:lnTo>
                <a:lnTo>
                  <a:pt x="51901" y="53559"/>
                </a:lnTo>
                <a:lnTo>
                  <a:pt x="58962" y="43837"/>
                </a:lnTo>
                <a:lnTo>
                  <a:pt x="61760" y="31661"/>
                </a:lnTo>
                <a:lnTo>
                  <a:pt x="59704" y="19741"/>
                </a:lnTo>
                <a:lnTo>
                  <a:pt x="53547" y="9839"/>
                </a:lnTo>
                <a:lnTo>
                  <a:pt x="44188" y="2932"/>
                </a:lnTo>
                <a:lnTo>
                  <a:pt x="3252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333575" y="8371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774" y="0"/>
                </a:moveTo>
                <a:lnTo>
                  <a:pt x="17175" y="1932"/>
                </a:lnTo>
                <a:lnTo>
                  <a:pt x="8472" y="7467"/>
                </a:lnTo>
                <a:lnTo>
                  <a:pt x="2477" y="15841"/>
                </a:lnTo>
                <a:lnTo>
                  <a:pt x="0" y="26288"/>
                </a:lnTo>
                <a:lnTo>
                  <a:pt x="1774" y="37357"/>
                </a:lnTo>
                <a:lnTo>
                  <a:pt x="7461" y="46416"/>
                </a:lnTo>
                <a:lnTo>
                  <a:pt x="16205" y="52569"/>
                </a:lnTo>
                <a:lnTo>
                  <a:pt x="27152" y="54914"/>
                </a:lnTo>
                <a:lnTo>
                  <a:pt x="37750" y="52977"/>
                </a:lnTo>
                <a:lnTo>
                  <a:pt x="46448" y="47442"/>
                </a:lnTo>
                <a:lnTo>
                  <a:pt x="52439" y="39071"/>
                </a:lnTo>
                <a:lnTo>
                  <a:pt x="54914" y="28625"/>
                </a:lnTo>
                <a:lnTo>
                  <a:pt x="53145" y="17548"/>
                </a:lnTo>
                <a:lnTo>
                  <a:pt x="47459" y="8483"/>
                </a:lnTo>
                <a:lnTo>
                  <a:pt x="38716" y="2333"/>
                </a:lnTo>
                <a:lnTo>
                  <a:pt x="2777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84563" y="5390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073" y="0"/>
                </a:moveTo>
                <a:lnTo>
                  <a:pt x="16166" y="2250"/>
                </a:lnTo>
                <a:lnTo>
                  <a:pt x="7864" y="8040"/>
                </a:lnTo>
                <a:lnTo>
                  <a:pt x="2148" y="16385"/>
                </a:lnTo>
                <a:lnTo>
                  <a:pt x="0" y="26301"/>
                </a:lnTo>
                <a:lnTo>
                  <a:pt x="2061" y="36227"/>
                </a:lnTo>
                <a:lnTo>
                  <a:pt x="7710" y="44616"/>
                </a:lnTo>
                <a:lnTo>
                  <a:pt x="15971" y="50474"/>
                </a:lnTo>
                <a:lnTo>
                  <a:pt x="25869" y="52806"/>
                </a:lnTo>
                <a:lnTo>
                  <a:pt x="36236" y="50734"/>
                </a:lnTo>
                <a:lnTo>
                  <a:pt x="44929" y="44761"/>
                </a:lnTo>
                <a:lnTo>
                  <a:pt x="50826" y="36025"/>
                </a:lnTo>
                <a:lnTo>
                  <a:pt x="52806" y="25666"/>
                </a:lnTo>
                <a:lnTo>
                  <a:pt x="50372" y="15776"/>
                </a:lnTo>
                <a:lnTo>
                  <a:pt x="44430" y="7556"/>
                </a:lnTo>
                <a:lnTo>
                  <a:pt x="35993" y="1974"/>
                </a:lnTo>
                <a:lnTo>
                  <a:pt x="2607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74315" y="1891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152" y="0"/>
                </a:moveTo>
                <a:lnTo>
                  <a:pt x="14428" y="2023"/>
                </a:lnTo>
                <a:lnTo>
                  <a:pt x="7132" y="7070"/>
                </a:lnTo>
                <a:lnTo>
                  <a:pt x="2058" y="14351"/>
                </a:lnTo>
                <a:lnTo>
                  <a:pt x="0" y="23075"/>
                </a:lnTo>
                <a:lnTo>
                  <a:pt x="1683" y="32292"/>
                </a:lnTo>
                <a:lnTo>
                  <a:pt x="6750" y="40047"/>
                </a:lnTo>
                <a:lnTo>
                  <a:pt x="14312" y="45419"/>
                </a:lnTo>
                <a:lnTo>
                  <a:pt x="23482" y="47485"/>
                </a:lnTo>
                <a:lnTo>
                  <a:pt x="32685" y="45633"/>
                </a:lnTo>
                <a:lnTo>
                  <a:pt x="40355" y="40430"/>
                </a:lnTo>
                <a:lnTo>
                  <a:pt x="45590" y="32779"/>
                </a:lnTo>
                <a:lnTo>
                  <a:pt x="47485" y="23583"/>
                </a:lnTo>
                <a:lnTo>
                  <a:pt x="45447" y="14407"/>
                </a:lnTo>
                <a:lnTo>
                  <a:pt x="40100" y="6824"/>
                </a:lnTo>
                <a:lnTo>
                  <a:pt x="32361" y="1725"/>
                </a:lnTo>
                <a:lnTo>
                  <a:pt x="2315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58648" y="15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081" y="0"/>
                </a:moveTo>
                <a:lnTo>
                  <a:pt x="1075" y="0"/>
                </a:lnTo>
                <a:lnTo>
                  <a:pt x="0" y="4583"/>
                </a:lnTo>
                <a:lnTo>
                  <a:pt x="1837" y="13682"/>
                </a:lnTo>
                <a:lnTo>
                  <a:pt x="7102" y="21290"/>
                </a:lnTo>
                <a:lnTo>
                  <a:pt x="14791" y="26422"/>
                </a:lnTo>
                <a:lnTo>
                  <a:pt x="23901" y="28091"/>
                </a:lnTo>
                <a:lnTo>
                  <a:pt x="32523" y="25913"/>
                </a:lnTo>
                <a:lnTo>
                  <a:pt x="39660" y="20690"/>
                </a:lnTo>
                <a:lnTo>
                  <a:pt x="44480" y="13300"/>
                </a:lnTo>
                <a:lnTo>
                  <a:pt x="46151" y="4621"/>
                </a:lnTo>
                <a:lnTo>
                  <a:pt x="45081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12525" y="15"/>
            <a:ext cx="37465" cy="158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350" y="0"/>
                </a:moveTo>
                <a:lnTo>
                  <a:pt x="0" y="0"/>
                </a:lnTo>
                <a:lnTo>
                  <a:pt x="478" y="2748"/>
                </a:lnTo>
                <a:lnTo>
                  <a:pt x="5139" y="8952"/>
                </a:lnTo>
                <a:lnTo>
                  <a:pt x="13104" y="13193"/>
                </a:lnTo>
                <a:lnTo>
                  <a:pt x="24474" y="15657"/>
                </a:lnTo>
                <a:lnTo>
                  <a:pt x="28386" y="10069"/>
                </a:lnTo>
                <a:lnTo>
                  <a:pt x="36895" y="3084"/>
                </a:lnTo>
                <a:lnTo>
                  <a:pt x="37350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57602" y="54178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19913" y="0"/>
                </a:moveTo>
                <a:lnTo>
                  <a:pt x="11656" y="608"/>
                </a:lnTo>
                <a:lnTo>
                  <a:pt x="5322" y="4584"/>
                </a:lnTo>
                <a:lnTo>
                  <a:pt x="1305" y="11237"/>
                </a:lnTo>
                <a:lnTo>
                  <a:pt x="0" y="19875"/>
                </a:lnTo>
                <a:lnTo>
                  <a:pt x="1499" y="27778"/>
                </a:lnTo>
                <a:lnTo>
                  <a:pt x="5454" y="33815"/>
                </a:lnTo>
                <a:lnTo>
                  <a:pt x="11562" y="37683"/>
                </a:lnTo>
                <a:lnTo>
                  <a:pt x="19519" y="39077"/>
                </a:lnTo>
                <a:lnTo>
                  <a:pt x="27857" y="37567"/>
                </a:lnTo>
                <a:lnTo>
                  <a:pt x="34035" y="32870"/>
                </a:lnTo>
                <a:lnTo>
                  <a:pt x="38232" y="24883"/>
                </a:lnTo>
                <a:lnTo>
                  <a:pt x="40627" y="13500"/>
                </a:lnTo>
                <a:lnTo>
                  <a:pt x="35039" y="9639"/>
                </a:lnTo>
                <a:lnTo>
                  <a:pt x="27990" y="1155"/>
                </a:lnTo>
                <a:lnTo>
                  <a:pt x="1991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69990" y="15"/>
            <a:ext cx="1697989" cy="606425"/>
          </a:xfrm>
          <a:custGeom>
            <a:avLst/>
            <a:gdLst/>
            <a:ahLst/>
            <a:cxnLst/>
            <a:rect l="l" t="t" r="r" b="b"/>
            <a:pathLst>
              <a:path w="1697990" h="606425">
                <a:moveTo>
                  <a:pt x="1697585" y="0"/>
                </a:moveTo>
                <a:lnTo>
                  <a:pt x="1272344" y="0"/>
                </a:lnTo>
                <a:lnTo>
                  <a:pt x="0" y="606273"/>
                </a:lnTo>
                <a:lnTo>
                  <a:pt x="1697585" y="29136"/>
                </a:lnTo>
                <a:lnTo>
                  <a:pt x="1697585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53467" y="0"/>
            <a:ext cx="6049818" cy="1208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05968" y="52821"/>
            <a:ext cx="1162050" cy="309880"/>
          </a:xfrm>
          <a:custGeom>
            <a:avLst/>
            <a:gdLst/>
            <a:ahLst/>
            <a:cxnLst/>
            <a:rect l="l" t="t" r="r" b="b"/>
            <a:pathLst>
              <a:path w="1162050" h="309880">
                <a:moveTo>
                  <a:pt x="1161603" y="0"/>
                </a:moveTo>
                <a:lnTo>
                  <a:pt x="0" y="309818"/>
                </a:lnTo>
                <a:lnTo>
                  <a:pt x="1161603" y="148445"/>
                </a:lnTo>
                <a:lnTo>
                  <a:pt x="1161603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91015" y="426452"/>
            <a:ext cx="576580" cy="151765"/>
          </a:xfrm>
          <a:custGeom>
            <a:avLst/>
            <a:gdLst/>
            <a:ahLst/>
            <a:cxnLst/>
            <a:rect l="l" t="t" r="r" b="b"/>
            <a:pathLst>
              <a:path w="576579" h="151765">
                <a:moveTo>
                  <a:pt x="576556" y="0"/>
                </a:moveTo>
                <a:lnTo>
                  <a:pt x="0" y="151320"/>
                </a:lnTo>
                <a:lnTo>
                  <a:pt x="576556" y="67246"/>
                </a:lnTo>
                <a:lnTo>
                  <a:pt x="576556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89833" y="1088157"/>
            <a:ext cx="1078230" cy="118110"/>
          </a:xfrm>
          <a:custGeom>
            <a:avLst/>
            <a:gdLst/>
            <a:ahLst/>
            <a:cxnLst/>
            <a:rect l="l" t="t" r="r" b="b"/>
            <a:pathLst>
              <a:path w="1078229" h="118109">
                <a:moveTo>
                  <a:pt x="1077738" y="0"/>
                </a:moveTo>
                <a:lnTo>
                  <a:pt x="0" y="117859"/>
                </a:lnTo>
                <a:lnTo>
                  <a:pt x="1077738" y="117859"/>
                </a:lnTo>
                <a:lnTo>
                  <a:pt x="1077738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1769269" y="191095"/>
            <a:ext cx="783830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000" dirty="0">
                <a:solidFill>
                  <a:srgbClr val="FFFFFF"/>
                </a:solidFill>
              </a:rPr>
              <a:t>PHẦN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1: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KIẾN</a:t>
            </a:r>
            <a:r>
              <a:rPr sz="3000" spc="-9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THỨC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CHUNG</a:t>
            </a:r>
            <a:r>
              <a:rPr sz="3000" spc="-9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VỀ</a:t>
            </a:r>
            <a:r>
              <a:rPr sz="3000" spc="-9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THIÊN</a:t>
            </a:r>
            <a:r>
              <a:rPr sz="3000" spc="-95" dirty="0">
                <a:solidFill>
                  <a:srgbClr val="FFFFFF"/>
                </a:solidFill>
              </a:rPr>
              <a:t> </a:t>
            </a:r>
            <a:r>
              <a:rPr sz="3000" spc="-40" dirty="0">
                <a:solidFill>
                  <a:srgbClr val="FFFFFF"/>
                </a:solidFill>
              </a:rPr>
              <a:t>TAI,  </a:t>
            </a:r>
            <a:r>
              <a:rPr sz="3000" dirty="0">
                <a:solidFill>
                  <a:srgbClr val="FFFFFF"/>
                </a:solidFill>
              </a:rPr>
              <a:t>BIẾN ĐỔI KHÍ </a:t>
            </a:r>
            <a:r>
              <a:rPr sz="3000" spc="-25" dirty="0">
                <a:solidFill>
                  <a:srgbClr val="FFFFFF"/>
                </a:solidFill>
              </a:rPr>
              <a:t>HẬU </a:t>
            </a:r>
            <a:r>
              <a:rPr sz="3000" spc="-55" dirty="0">
                <a:solidFill>
                  <a:srgbClr val="FFFFFF"/>
                </a:solidFill>
              </a:rPr>
              <a:t>VÀ </a:t>
            </a:r>
            <a:r>
              <a:rPr sz="3000" dirty="0">
                <a:solidFill>
                  <a:srgbClr val="FFFFFF"/>
                </a:solidFill>
              </a:rPr>
              <a:t>MÔI</a:t>
            </a:r>
            <a:r>
              <a:rPr sz="3000" spc="-155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TRƯỜNG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845473" y="1778357"/>
            <a:ext cx="97296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3600" b="1" dirty="0">
                <a:solidFill>
                  <a:srgbClr val="231F20"/>
                </a:solidFill>
                <a:latin typeface="UTM Cookies"/>
                <a:cs typeface="UTM Cookies"/>
              </a:rPr>
              <a:t>TRẺ EM SẼ LÀM QUEN VỚI </a:t>
            </a:r>
            <a:r>
              <a:rPr sz="3600" b="1" dirty="0">
                <a:solidFill>
                  <a:srgbClr val="231F20"/>
                </a:solidFill>
                <a:latin typeface="UTM Cookies"/>
                <a:cs typeface="UTM Cookies"/>
              </a:rPr>
              <a:t>MỘT SỐ THUẬT NGỮ</a:t>
            </a:r>
            <a:endParaRPr sz="3600" b="1" dirty="0">
              <a:latin typeface="UTM Cookies"/>
              <a:cs typeface="UTM Cookie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45472" y="2638425"/>
            <a:ext cx="9729673" cy="4426916"/>
          </a:xfrm>
          <a:custGeom>
            <a:avLst/>
            <a:gdLst/>
            <a:ahLst/>
            <a:cxnLst/>
            <a:rect l="l" t="t" r="r" b="b"/>
            <a:pathLst>
              <a:path w="2999104" h="5495290">
                <a:moveTo>
                  <a:pt x="0" y="5494807"/>
                </a:moveTo>
                <a:lnTo>
                  <a:pt x="2998800" y="5494807"/>
                </a:lnTo>
                <a:lnTo>
                  <a:pt x="2998800" y="0"/>
                </a:lnTo>
                <a:lnTo>
                  <a:pt x="0" y="0"/>
                </a:lnTo>
                <a:lnTo>
                  <a:pt x="0" y="549480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705911" y="2699643"/>
            <a:ext cx="6627667" cy="4405052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331470">
              <a:spcBef>
                <a:spcPts val="1390"/>
              </a:spcBef>
            </a:pPr>
            <a:r>
              <a:rPr lang="en-US" sz="3600" b="1" dirty="0">
                <a:solidFill>
                  <a:srgbClr val="FF7000"/>
                </a:solidFill>
                <a:latin typeface="UTM Cookies"/>
                <a:cs typeface="UTM Cookies"/>
              </a:rPr>
              <a:t>BIẾN ĐỔI KHÍ</a:t>
            </a:r>
            <a:r>
              <a:rPr lang="en-US" sz="3600" b="1" spc="-100" dirty="0">
                <a:solidFill>
                  <a:srgbClr val="FF7000"/>
                </a:solidFill>
                <a:latin typeface="UTM Cookies"/>
                <a:cs typeface="UTM Cookies"/>
              </a:rPr>
              <a:t> </a:t>
            </a:r>
            <a:r>
              <a:rPr lang="en-US" sz="3600" b="1" dirty="0">
                <a:solidFill>
                  <a:srgbClr val="FF7000"/>
                </a:solidFill>
                <a:latin typeface="UTM Cookies"/>
                <a:cs typeface="UTM Cookies"/>
              </a:rPr>
              <a:t>HẬU</a:t>
            </a:r>
            <a:endParaRPr lang="en-US" sz="3600" b="1" dirty="0">
              <a:latin typeface="UTM Cookies"/>
              <a:cs typeface="UTM Cookies"/>
            </a:endParaRPr>
          </a:p>
          <a:p>
            <a:pPr marL="331470">
              <a:spcBef>
                <a:spcPts val="1390"/>
              </a:spcBef>
            </a:pPr>
            <a:endParaRPr lang="en-US" sz="3600" b="1" dirty="0">
              <a:solidFill>
                <a:srgbClr val="40AD49"/>
              </a:solidFill>
              <a:latin typeface="UTM Cookies"/>
              <a:cs typeface="UTM Cookies"/>
            </a:endParaRPr>
          </a:p>
          <a:p>
            <a:pPr marL="331470">
              <a:spcBef>
                <a:spcPts val="1390"/>
              </a:spcBef>
            </a:pPr>
            <a:r>
              <a:rPr lang="en-US" sz="3600" b="1" dirty="0">
                <a:solidFill>
                  <a:srgbClr val="FF0000"/>
                </a:solidFill>
                <a:latin typeface="UTM Cookies"/>
                <a:cs typeface="UTM Cookies"/>
              </a:rPr>
              <a:t>THIÊN TAI</a:t>
            </a:r>
          </a:p>
          <a:p>
            <a:pPr marL="331470">
              <a:spcBef>
                <a:spcPts val="1390"/>
              </a:spcBef>
            </a:pPr>
            <a:endParaRPr lang="en-US" sz="3600" b="1" dirty="0">
              <a:solidFill>
                <a:srgbClr val="40AD49"/>
              </a:solidFill>
              <a:latin typeface="UTM Cookies"/>
              <a:cs typeface="UTM Cookies"/>
            </a:endParaRPr>
          </a:p>
          <a:p>
            <a:pPr marL="331470">
              <a:spcBef>
                <a:spcPts val="1390"/>
              </a:spcBef>
            </a:pPr>
            <a:r>
              <a:rPr lang="en-US" sz="3600" b="1" dirty="0">
                <a:solidFill>
                  <a:srgbClr val="40AD49"/>
                </a:solidFill>
                <a:latin typeface="UTM Cookies"/>
                <a:cs typeface="UTM Cookies"/>
              </a:rPr>
              <a:t>MÔI TR</a:t>
            </a:r>
            <a:r>
              <a:rPr lang="vi-VN" sz="3600" b="1" dirty="0">
                <a:solidFill>
                  <a:srgbClr val="40AD49"/>
                </a:solidFill>
                <a:latin typeface="UTM Cookies"/>
                <a:cs typeface="UTM Cookies"/>
              </a:rPr>
              <a:t>Ư</a:t>
            </a:r>
            <a:r>
              <a:rPr lang="en-US" sz="3600" b="1" dirty="0">
                <a:solidFill>
                  <a:srgbClr val="40AD49"/>
                </a:solidFill>
                <a:latin typeface="UTM Cookies"/>
                <a:cs typeface="UTM Cookies"/>
              </a:rPr>
              <a:t>ỜNG</a:t>
            </a:r>
            <a:endParaRPr sz="3600" b="1" dirty="0">
              <a:latin typeface="UTM Cookies"/>
              <a:cs typeface="UTM Cookies"/>
            </a:endParaRPr>
          </a:p>
          <a:p>
            <a:pPr>
              <a:spcBef>
                <a:spcPts val="30"/>
              </a:spcBef>
            </a:pPr>
            <a:endParaRPr sz="4800" b="1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226397" y="5263144"/>
            <a:ext cx="2095500" cy="1527175"/>
          </a:xfrm>
          <a:custGeom>
            <a:avLst/>
            <a:gdLst/>
            <a:ahLst/>
            <a:cxnLst/>
            <a:rect l="l" t="t" r="r" b="b"/>
            <a:pathLst>
              <a:path w="2095500" h="1527175">
                <a:moveTo>
                  <a:pt x="1859807" y="1074101"/>
                </a:moveTo>
                <a:lnTo>
                  <a:pt x="141086" y="1074101"/>
                </a:lnTo>
                <a:lnTo>
                  <a:pt x="188395" y="1077433"/>
                </a:lnTo>
                <a:lnTo>
                  <a:pt x="233860" y="1087413"/>
                </a:lnTo>
                <a:lnTo>
                  <a:pt x="277189" y="1103385"/>
                </a:lnTo>
                <a:lnTo>
                  <a:pt x="318090" y="1124690"/>
                </a:lnTo>
                <a:lnTo>
                  <a:pt x="356269" y="1150670"/>
                </a:lnTo>
                <a:lnTo>
                  <a:pt x="391435" y="1180668"/>
                </a:lnTo>
                <a:lnTo>
                  <a:pt x="423295" y="1214026"/>
                </a:lnTo>
                <a:lnTo>
                  <a:pt x="451556" y="1250085"/>
                </a:lnTo>
                <a:lnTo>
                  <a:pt x="475926" y="1288188"/>
                </a:lnTo>
                <a:lnTo>
                  <a:pt x="496111" y="1327677"/>
                </a:lnTo>
                <a:lnTo>
                  <a:pt x="511820" y="1367894"/>
                </a:lnTo>
                <a:lnTo>
                  <a:pt x="522760" y="1408180"/>
                </a:lnTo>
                <a:lnTo>
                  <a:pt x="528639" y="1447879"/>
                </a:lnTo>
                <a:lnTo>
                  <a:pt x="529163" y="1486333"/>
                </a:lnTo>
                <a:lnTo>
                  <a:pt x="524040" y="1522882"/>
                </a:lnTo>
                <a:lnTo>
                  <a:pt x="523201" y="1526844"/>
                </a:lnTo>
                <a:lnTo>
                  <a:pt x="526808" y="1524025"/>
                </a:lnTo>
                <a:lnTo>
                  <a:pt x="559293" y="1500436"/>
                </a:lnTo>
                <a:lnTo>
                  <a:pt x="596185" y="1478470"/>
                </a:lnTo>
                <a:lnTo>
                  <a:pt x="636810" y="1458371"/>
                </a:lnTo>
                <a:lnTo>
                  <a:pt x="680494" y="1440383"/>
                </a:lnTo>
                <a:lnTo>
                  <a:pt x="726564" y="1424749"/>
                </a:lnTo>
                <a:lnTo>
                  <a:pt x="774346" y="1411712"/>
                </a:lnTo>
                <a:lnTo>
                  <a:pt x="823165" y="1401518"/>
                </a:lnTo>
                <a:lnTo>
                  <a:pt x="872347" y="1394409"/>
                </a:lnTo>
                <a:lnTo>
                  <a:pt x="921219" y="1390629"/>
                </a:lnTo>
                <a:lnTo>
                  <a:pt x="1294184" y="1390423"/>
                </a:lnTo>
                <a:lnTo>
                  <a:pt x="1300191" y="1384791"/>
                </a:lnTo>
                <a:lnTo>
                  <a:pt x="1332247" y="1362864"/>
                </a:lnTo>
                <a:lnTo>
                  <a:pt x="1368277" y="1344965"/>
                </a:lnTo>
                <a:lnTo>
                  <a:pt x="1407706" y="1331253"/>
                </a:lnTo>
                <a:lnTo>
                  <a:pt x="1449960" y="1321893"/>
                </a:lnTo>
                <a:lnTo>
                  <a:pt x="1494464" y="1317044"/>
                </a:lnTo>
                <a:lnTo>
                  <a:pt x="1747774" y="1316869"/>
                </a:lnTo>
                <a:lnTo>
                  <a:pt x="1746521" y="1313072"/>
                </a:lnTo>
                <a:lnTo>
                  <a:pt x="1740515" y="1275568"/>
                </a:lnTo>
                <a:lnTo>
                  <a:pt x="1740918" y="1239409"/>
                </a:lnTo>
                <a:lnTo>
                  <a:pt x="1747454" y="1204984"/>
                </a:lnTo>
                <a:lnTo>
                  <a:pt x="1759848" y="1172682"/>
                </a:lnTo>
                <a:lnTo>
                  <a:pt x="1777825" y="1142893"/>
                </a:lnTo>
                <a:lnTo>
                  <a:pt x="1801107" y="1116004"/>
                </a:lnTo>
                <a:lnTo>
                  <a:pt x="1829421" y="1092405"/>
                </a:lnTo>
                <a:lnTo>
                  <a:pt x="1859807" y="1074101"/>
                </a:lnTo>
                <a:close/>
              </a:path>
              <a:path w="2095500" h="1527175">
                <a:moveTo>
                  <a:pt x="1294184" y="1390423"/>
                </a:moveTo>
                <a:lnTo>
                  <a:pt x="969107" y="1390423"/>
                </a:lnTo>
                <a:lnTo>
                  <a:pt x="1015337" y="1394033"/>
                </a:lnTo>
                <a:lnTo>
                  <a:pt x="1059234" y="1401703"/>
                </a:lnTo>
                <a:lnTo>
                  <a:pt x="1100126" y="1413678"/>
                </a:lnTo>
                <a:lnTo>
                  <a:pt x="1137337" y="1430201"/>
                </a:lnTo>
                <a:lnTo>
                  <a:pt x="1170195" y="1451516"/>
                </a:lnTo>
                <a:lnTo>
                  <a:pt x="1198024" y="1477866"/>
                </a:lnTo>
                <a:lnTo>
                  <a:pt x="1220173" y="1509534"/>
                </a:lnTo>
                <a:lnTo>
                  <a:pt x="1222400" y="1513509"/>
                </a:lnTo>
                <a:lnTo>
                  <a:pt x="1223198" y="1509496"/>
                </a:lnTo>
                <a:lnTo>
                  <a:pt x="1233606" y="1473116"/>
                </a:lnTo>
                <a:lnTo>
                  <a:pt x="1250296" y="1440079"/>
                </a:lnTo>
                <a:lnTo>
                  <a:pt x="1272682" y="1410583"/>
                </a:lnTo>
                <a:lnTo>
                  <a:pt x="1294184" y="1390423"/>
                </a:lnTo>
                <a:close/>
              </a:path>
              <a:path w="2095500" h="1527175">
                <a:moveTo>
                  <a:pt x="1747774" y="1316869"/>
                </a:moveTo>
                <a:lnTo>
                  <a:pt x="1540644" y="1316869"/>
                </a:lnTo>
                <a:lnTo>
                  <a:pt x="1587925" y="1321529"/>
                </a:lnTo>
                <a:lnTo>
                  <a:pt x="1635734" y="1331186"/>
                </a:lnTo>
                <a:lnTo>
                  <a:pt x="1683495" y="1346001"/>
                </a:lnTo>
                <a:lnTo>
                  <a:pt x="1730634" y="1366137"/>
                </a:lnTo>
                <a:lnTo>
                  <a:pt x="1776577" y="1391754"/>
                </a:lnTo>
                <a:lnTo>
                  <a:pt x="1781276" y="1394701"/>
                </a:lnTo>
                <a:lnTo>
                  <a:pt x="1778794" y="1390423"/>
                </a:lnTo>
                <a:lnTo>
                  <a:pt x="1759212" y="1351533"/>
                </a:lnTo>
                <a:lnTo>
                  <a:pt x="1747774" y="1316869"/>
                </a:lnTo>
                <a:close/>
              </a:path>
              <a:path w="2095500" h="1527175">
                <a:moveTo>
                  <a:pt x="262064" y="192646"/>
                </a:moveTo>
                <a:lnTo>
                  <a:pt x="292389" y="230705"/>
                </a:lnTo>
                <a:lnTo>
                  <a:pt x="311842" y="265796"/>
                </a:lnTo>
                <a:lnTo>
                  <a:pt x="329098" y="336193"/>
                </a:lnTo>
                <a:lnTo>
                  <a:pt x="327486" y="370764"/>
                </a:lnTo>
                <a:lnTo>
                  <a:pt x="305248" y="436808"/>
                </a:lnTo>
                <a:lnTo>
                  <a:pt x="259612" y="496270"/>
                </a:lnTo>
                <a:lnTo>
                  <a:pt x="228752" y="522612"/>
                </a:lnTo>
                <a:lnTo>
                  <a:pt x="192921" y="546206"/>
                </a:lnTo>
                <a:lnTo>
                  <a:pt x="152413" y="566682"/>
                </a:lnTo>
                <a:lnTo>
                  <a:pt x="107520" y="583673"/>
                </a:lnTo>
                <a:lnTo>
                  <a:pt x="58536" y="596810"/>
                </a:lnTo>
                <a:lnTo>
                  <a:pt x="5753" y="605726"/>
                </a:lnTo>
                <a:lnTo>
                  <a:pt x="0" y="606463"/>
                </a:lnTo>
                <a:lnTo>
                  <a:pt x="5499" y="607999"/>
                </a:lnTo>
                <a:lnTo>
                  <a:pt x="54710" y="625451"/>
                </a:lnTo>
                <a:lnTo>
                  <a:pt x="97163" y="647218"/>
                </a:lnTo>
                <a:lnTo>
                  <a:pt x="132984" y="672759"/>
                </a:lnTo>
                <a:lnTo>
                  <a:pt x="162294" y="701530"/>
                </a:lnTo>
                <a:lnTo>
                  <a:pt x="185220" y="732989"/>
                </a:lnTo>
                <a:lnTo>
                  <a:pt x="212412" y="801803"/>
                </a:lnTo>
                <a:lnTo>
                  <a:pt x="216927" y="838072"/>
                </a:lnTo>
                <a:lnTo>
                  <a:pt x="215554" y="874859"/>
                </a:lnTo>
                <a:lnTo>
                  <a:pt x="195637" y="947817"/>
                </a:lnTo>
                <a:lnTo>
                  <a:pt x="177342" y="982904"/>
                </a:lnTo>
                <a:lnTo>
                  <a:pt x="153655" y="1016339"/>
                </a:lnTo>
                <a:lnTo>
                  <a:pt x="124700" y="1047579"/>
                </a:lnTo>
                <a:lnTo>
                  <a:pt x="90601" y="1076083"/>
                </a:lnTo>
                <a:lnTo>
                  <a:pt x="86753" y="1078953"/>
                </a:lnTo>
                <a:lnTo>
                  <a:pt x="92227" y="1078077"/>
                </a:lnTo>
                <a:lnTo>
                  <a:pt x="141086" y="1074101"/>
                </a:lnTo>
                <a:lnTo>
                  <a:pt x="1859807" y="1074101"/>
                </a:lnTo>
                <a:lnTo>
                  <a:pt x="1862490" y="1072485"/>
                </a:lnTo>
                <a:lnTo>
                  <a:pt x="1900039" y="1056633"/>
                </a:lnTo>
                <a:lnTo>
                  <a:pt x="1941792" y="1045237"/>
                </a:lnTo>
                <a:lnTo>
                  <a:pt x="1987473" y="1038687"/>
                </a:lnTo>
                <a:lnTo>
                  <a:pt x="2036807" y="1037371"/>
                </a:lnTo>
                <a:lnTo>
                  <a:pt x="2086921" y="1037371"/>
                </a:lnTo>
                <a:lnTo>
                  <a:pt x="2045337" y="1010263"/>
                </a:lnTo>
                <a:lnTo>
                  <a:pt x="2005662" y="978676"/>
                </a:lnTo>
                <a:lnTo>
                  <a:pt x="1971276" y="945187"/>
                </a:lnTo>
                <a:lnTo>
                  <a:pt x="1942300" y="910252"/>
                </a:lnTo>
                <a:lnTo>
                  <a:pt x="1918856" y="874323"/>
                </a:lnTo>
                <a:lnTo>
                  <a:pt x="1901067" y="837856"/>
                </a:lnTo>
                <a:lnTo>
                  <a:pt x="1889053" y="801305"/>
                </a:lnTo>
                <a:lnTo>
                  <a:pt x="1882843" y="729769"/>
                </a:lnTo>
                <a:lnTo>
                  <a:pt x="1888891" y="695692"/>
                </a:lnTo>
                <a:lnTo>
                  <a:pt x="1919899" y="633194"/>
                </a:lnTo>
                <a:lnTo>
                  <a:pt x="1976940" y="581265"/>
                </a:lnTo>
                <a:lnTo>
                  <a:pt x="2015528" y="560400"/>
                </a:lnTo>
                <a:lnTo>
                  <a:pt x="2019947" y="558457"/>
                </a:lnTo>
                <a:lnTo>
                  <a:pt x="2014105" y="557987"/>
                </a:lnTo>
                <a:lnTo>
                  <a:pt x="1964024" y="550626"/>
                </a:lnTo>
                <a:lnTo>
                  <a:pt x="1917013" y="537013"/>
                </a:lnTo>
                <a:lnTo>
                  <a:pt x="1873180" y="517766"/>
                </a:lnTo>
                <a:lnTo>
                  <a:pt x="1832633" y="493502"/>
                </a:lnTo>
                <a:lnTo>
                  <a:pt x="1795480" y="464838"/>
                </a:lnTo>
                <a:lnTo>
                  <a:pt x="1761828" y="432390"/>
                </a:lnTo>
                <a:lnTo>
                  <a:pt x="1731785" y="396777"/>
                </a:lnTo>
                <a:lnTo>
                  <a:pt x="1705460" y="358616"/>
                </a:lnTo>
                <a:lnTo>
                  <a:pt x="1682960" y="318523"/>
                </a:lnTo>
                <a:lnTo>
                  <a:pt x="1664394" y="277117"/>
                </a:lnTo>
                <a:lnTo>
                  <a:pt x="1649868" y="235013"/>
                </a:lnTo>
                <a:lnTo>
                  <a:pt x="1648475" y="229352"/>
                </a:lnTo>
                <a:lnTo>
                  <a:pt x="479930" y="229352"/>
                </a:lnTo>
                <a:lnTo>
                  <a:pt x="427178" y="227308"/>
                </a:lnTo>
                <a:lnTo>
                  <a:pt x="373830" y="220918"/>
                </a:lnTo>
                <a:lnTo>
                  <a:pt x="320446" y="210044"/>
                </a:lnTo>
                <a:lnTo>
                  <a:pt x="267588" y="194551"/>
                </a:lnTo>
                <a:lnTo>
                  <a:pt x="262064" y="192646"/>
                </a:lnTo>
                <a:close/>
              </a:path>
              <a:path w="2095500" h="1527175">
                <a:moveTo>
                  <a:pt x="2086921" y="1037371"/>
                </a:moveTo>
                <a:lnTo>
                  <a:pt x="2036807" y="1037371"/>
                </a:lnTo>
                <a:lnTo>
                  <a:pt x="2089518" y="1041679"/>
                </a:lnTo>
                <a:lnTo>
                  <a:pt x="2095169" y="1042466"/>
                </a:lnTo>
                <a:lnTo>
                  <a:pt x="2090178" y="1039494"/>
                </a:lnTo>
                <a:lnTo>
                  <a:pt x="2086921" y="1037371"/>
                </a:lnTo>
                <a:close/>
              </a:path>
              <a:path w="2095500" h="1527175">
                <a:moveTo>
                  <a:pt x="860958" y="0"/>
                </a:moveTo>
                <a:lnTo>
                  <a:pt x="851243" y="40759"/>
                </a:lnTo>
                <a:lnTo>
                  <a:pt x="813165" y="105605"/>
                </a:lnTo>
                <a:lnTo>
                  <a:pt x="785378" y="133419"/>
                </a:lnTo>
                <a:lnTo>
                  <a:pt x="752507" y="157980"/>
                </a:lnTo>
                <a:lnTo>
                  <a:pt x="715113" y="179149"/>
                </a:lnTo>
                <a:lnTo>
                  <a:pt x="673757" y="196790"/>
                </a:lnTo>
                <a:lnTo>
                  <a:pt x="628999" y="210768"/>
                </a:lnTo>
                <a:lnTo>
                  <a:pt x="581402" y="220945"/>
                </a:lnTo>
                <a:lnTo>
                  <a:pt x="531525" y="227185"/>
                </a:lnTo>
                <a:lnTo>
                  <a:pt x="479930" y="229352"/>
                </a:lnTo>
                <a:lnTo>
                  <a:pt x="1648475" y="229352"/>
                </a:lnTo>
                <a:lnTo>
                  <a:pt x="1639491" y="192830"/>
                </a:lnTo>
                <a:lnTo>
                  <a:pt x="1633370" y="151185"/>
                </a:lnTo>
                <a:lnTo>
                  <a:pt x="1632335" y="127331"/>
                </a:lnTo>
                <a:lnTo>
                  <a:pt x="1226442" y="127331"/>
                </a:lnTo>
                <a:lnTo>
                  <a:pt x="1176403" y="126448"/>
                </a:lnTo>
                <a:lnTo>
                  <a:pt x="1127524" y="122729"/>
                </a:lnTo>
                <a:lnTo>
                  <a:pt x="1080351" y="116014"/>
                </a:lnTo>
                <a:lnTo>
                  <a:pt x="1035432" y="106144"/>
                </a:lnTo>
                <a:lnTo>
                  <a:pt x="993316" y="92958"/>
                </a:lnTo>
                <a:lnTo>
                  <a:pt x="954549" y="76295"/>
                </a:lnTo>
                <a:lnTo>
                  <a:pt x="919680" y="55996"/>
                </a:lnTo>
                <a:lnTo>
                  <a:pt x="889257" y="31900"/>
                </a:lnTo>
                <a:lnTo>
                  <a:pt x="863828" y="3848"/>
                </a:lnTo>
                <a:lnTo>
                  <a:pt x="860958" y="0"/>
                </a:lnTo>
                <a:close/>
              </a:path>
              <a:path w="2095500" h="1527175">
                <a:moveTo>
                  <a:pt x="1642745" y="31762"/>
                </a:moveTo>
                <a:lnTo>
                  <a:pt x="1602716" y="51540"/>
                </a:lnTo>
                <a:lnTo>
                  <a:pt x="1563131" y="67575"/>
                </a:lnTo>
                <a:lnTo>
                  <a:pt x="1520322" y="82055"/>
                </a:lnTo>
                <a:lnTo>
                  <a:pt x="1474837" y="94821"/>
                </a:lnTo>
                <a:lnTo>
                  <a:pt x="1427224" y="105713"/>
                </a:lnTo>
                <a:lnTo>
                  <a:pt x="1378029" y="114570"/>
                </a:lnTo>
                <a:lnTo>
                  <a:pt x="1327803" y="121232"/>
                </a:lnTo>
                <a:lnTo>
                  <a:pt x="1277091" y="125539"/>
                </a:lnTo>
                <a:lnTo>
                  <a:pt x="1226442" y="127331"/>
                </a:lnTo>
                <a:lnTo>
                  <a:pt x="1632335" y="127331"/>
                </a:lnTo>
                <a:lnTo>
                  <a:pt x="1631614" y="110695"/>
                </a:lnTo>
                <a:lnTo>
                  <a:pt x="1634330" y="71977"/>
                </a:lnTo>
                <a:lnTo>
                  <a:pt x="1641627" y="35648"/>
                </a:lnTo>
                <a:lnTo>
                  <a:pt x="1642745" y="31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40353" y="5338107"/>
            <a:ext cx="1911350" cy="1407795"/>
          </a:xfrm>
          <a:custGeom>
            <a:avLst/>
            <a:gdLst/>
            <a:ahLst/>
            <a:cxnLst/>
            <a:rect l="l" t="t" r="r" b="b"/>
            <a:pathLst>
              <a:path w="1911350" h="1407795">
                <a:moveTo>
                  <a:pt x="1734532" y="959897"/>
                </a:moveTo>
                <a:lnTo>
                  <a:pt x="115180" y="959897"/>
                </a:lnTo>
                <a:lnTo>
                  <a:pt x="159145" y="965317"/>
                </a:lnTo>
                <a:lnTo>
                  <a:pt x="200727" y="978265"/>
                </a:lnTo>
                <a:lnTo>
                  <a:pt x="239695" y="997870"/>
                </a:lnTo>
                <a:lnTo>
                  <a:pt x="275820" y="1023263"/>
                </a:lnTo>
                <a:lnTo>
                  <a:pt x="308869" y="1053573"/>
                </a:lnTo>
                <a:lnTo>
                  <a:pt x="338613" y="1087929"/>
                </a:lnTo>
                <a:lnTo>
                  <a:pt x="364821" y="1125461"/>
                </a:lnTo>
                <a:lnTo>
                  <a:pt x="387263" y="1165299"/>
                </a:lnTo>
                <a:lnTo>
                  <a:pt x="405708" y="1206572"/>
                </a:lnTo>
                <a:lnTo>
                  <a:pt x="419925" y="1248411"/>
                </a:lnTo>
                <a:lnTo>
                  <a:pt x="429684" y="1289944"/>
                </a:lnTo>
                <a:lnTo>
                  <a:pt x="434755" y="1330302"/>
                </a:lnTo>
                <a:lnTo>
                  <a:pt x="434906" y="1368614"/>
                </a:lnTo>
                <a:lnTo>
                  <a:pt x="429907" y="1404010"/>
                </a:lnTo>
                <a:lnTo>
                  <a:pt x="429158" y="1407553"/>
                </a:lnTo>
                <a:lnTo>
                  <a:pt x="430225" y="1406715"/>
                </a:lnTo>
                <a:lnTo>
                  <a:pt x="431406" y="1406055"/>
                </a:lnTo>
                <a:lnTo>
                  <a:pt x="432483" y="1404937"/>
                </a:lnTo>
                <a:lnTo>
                  <a:pt x="459129" y="1380837"/>
                </a:lnTo>
                <a:lnTo>
                  <a:pt x="490964" y="1358403"/>
                </a:lnTo>
                <a:lnTo>
                  <a:pt x="527185" y="1337983"/>
                </a:lnTo>
                <a:lnTo>
                  <a:pt x="567097" y="1319821"/>
                </a:lnTo>
                <a:lnTo>
                  <a:pt x="610007" y="1304165"/>
                </a:lnTo>
                <a:lnTo>
                  <a:pt x="655221" y="1291262"/>
                </a:lnTo>
                <a:lnTo>
                  <a:pt x="702046" y="1281356"/>
                </a:lnTo>
                <a:lnTo>
                  <a:pt x="749788" y="1274694"/>
                </a:lnTo>
                <a:lnTo>
                  <a:pt x="797755" y="1271523"/>
                </a:lnTo>
                <a:lnTo>
                  <a:pt x="1182081" y="1271523"/>
                </a:lnTo>
                <a:lnTo>
                  <a:pt x="1187007" y="1266275"/>
                </a:lnTo>
                <a:lnTo>
                  <a:pt x="1217550" y="1241824"/>
                </a:lnTo>
                <a:lnTo>
                  <a:pt x="1251413" y="1221575"/>
                </a:lnTo>
                <a:lnTo>
                  <a:pt x="1288045" y="1205760"/>
                </a:lnTo>
                <a:lnTo>
                  <a:pt x="1326897" y="1194615"/>
                </a:lnTo>
                <a:lnTo>
                  <a:pt x="1367416" y="1188373"/>
                </a:lnTo>
                <a:lnTo>
                  <a:pt x="1409054" y="1187270"/>
                </a:lnTo>
                <a:lnTo>
                  <a:pt x="1586872" y="1187270"/>
                </a:lnTo>
                <a:lnTo>
                  <a:pt x="1586458" y="1185750"/>
                </a:lnTo>
                <a:lnTo>
                  <a:pt x="1583708" y="1146847"/>
                </a:lnTo>
                <a:lnTo>
                  <a:pt x="1600832" y="1074419"/>
                </a:lnTo>
                <a:lnTo>
                  <a:pt x="1645163" y="1013122"/>
                </a:lnTo>
                <a:lnTo>
                  <a:pt x="1676422" y="988133"/>
                </a:lnTo>
                <a:lnTo>
                  <a:pt x="1713151" y="967711"/>
                </a:lnTo>
                <a:lnTo>
                  <a:pt x="1734532" y="959897"/>
                </a:lnTo>
                <a:close/>
              </a:path>
              <a:path w="1911350" h="1407795">
                <a:moveTo>
                  <a:pt x="1182081" y="1271523"/>
                </a:moveTo>
                <a:lnTo>
                  <a:pt x="797755" y="1271523"/>
                </a:lnTo>
                <a:lnTo>
                  <a:pt x="845252" y="1272089"/>
                </a:lnTo>
                <a:lnTo>
                  <a:pt x="891586" y="1276637"/>
                </a:lnTo>
                <a:lnTo>
                  <a:pt x="936063" y="1285415"/>
                </a:lnTo>
                <a:lnTo>
                  <a:pt x="977991" y="1298667"/>
                </a:lnTo>
                <a:lnTo>
                  <a:pt x="1016676" y="1316642"/>
                </a:lnTo>
                <a:lnTo>
                  <a:pt x="1051423" y="1339584"/>
                </a:lnTo>
                <a:lnTo>
                  <a:pt x="1081541" y="1367740"/>
                </a:lnTo>
                <a:lnTo>
                  <a:pt x="1106357" y="1401394"/>
                </a:lnTo>
                <a:lnTo>
                  <a:pt x="1107675" y="1403756"/>
                </a:lnTo>
                <a:lnTo>
                  <a:pt x="1108341" y="1404937"/>
                </a:lnTo>
                <a:lnTo>
                  <a:pt x="1108585" y="1403743"/>
                </a:lnTo>
                <a:lnTo>
                  <a:pt x="1108794" y="1402524"/>
                </a:lnTo>
                <a:lnTo>
                  <a:pt x="1109051" y="1401356"/>
                </a:lnTo>
                <a:lnTo>
                  <a:pt x="1120800" y="1362485"/>
                </a:lnTo>
                <a:lnTo>
                  <a:pt x="1138082" y="1326839"/>
                </a:lnTo>
                <a:lnTo>
                  <a:pt x="1160334" y="1294691"/>
                </a:lnTo>
                <a:lnTo>
                  <a:pt x="1182081" y="1271523"/>
                </a:lnTo>
                <a:close/>
              </a:path>
              <a:path w="1911350" h="1407795">
                <a:moveTo>
                  <a:pt x="1586872" y="1187270"/>
                </a:moveTo>
                <a:lnTo>
                  <a:pt x="1409054" y="1187270"/>
                </a:lnTo>
                <a:lnTo>
                  <a:pt x="1451260" y="1191539"/>
                </a:lnTo>
                <a:lnTo>
                  <a:pt x="1493483" y="1201415"/>
                </a:lnTo>
                <a:lnTo>
                  <a:pt x="1535173" y="1217132"/>
                </a:lnTo>
                <a:lnTo>
                  <a:pt x="1575780" y="1238925"/>
                </a:lnTo>
                <a:lnTo>
                  <a:pt x="1614754" y="1267028"/>
                </a:lnTo>
                <a:lnTo>
                  <a:pt x="1616049" y="1268095"/>
                </a:lnTo>
                <a:lnTo>
                  <a:pt x="1617548" y="1268780"/>
                </a:lnTo>
                <a:lnTo>
                  <a:pt x="1618945" y="1269657"/>
                </a:lnTo>
                <a:lnTo>
                  <a:pt x="1616798" y="1265961"/>
                </a:lnTo>
                <a:lnTo>
                  <a:pt x="1597340" y="1225653"/>
                </a:lnTo>
                <a:lnTo>
                  <a:pt x="1586872" y="1187270"/>
                </a:lnTo>
                <a:close/>
              </a:path>
              <a:path w="1911350" h="1407795">
                <a:moveTo>
                  <a:pt x="210197" y="158254"/>
                </a:moveTo>
                <a:lnTo>
                  <a:pt x="240748" y="197212"/>
                </a:lnTo>
                <a:lnTo>
                  <a:pt x="260104" y="234000"/>
                </a:lnTo>
                <a:lnTo>
                  <a:pt x="271461" y="271206"/>
                </a:lnTo>
                <a:lnTo>
                  <a:pt x="275090" y="308253"/>
                </a:lnTo>
                <a:lnTo>
                  <a:pt x="271266" y="344567"/>
                </a:lnTo>
                <a:lnTo>
                  <a:pt x="242349" y="412694"/>
                </a:lnTo>
                <a:lnTo>
                  <a:pt x="217804" y="443356"/>
                </a:lnTo>
                <a:lnTo>
                  <a:pt x="186898" y="470984"/>
                </a:lnTo>
                <a:lnTo>
                  <a:pt x="149904" y="495003"/>
                </a:lnTo>
                <a:lnTo>
                  <a:pt x="107096" y="514837"/>
                </a:lnTo>
                <a:lnTo>
                  <a:pt x="58747" y="529910"/>
                </a:lnTo>
                <a:lnTo>
                  <a:pt x="5130" y="539648"/>
                </a:lnTo>
                <a:lnTo>
                  <a:pt x="0" y="540296"/>
                </a:lnTo>
                <a:lnTo>
                  <a:pt x="4902" y="541667"/>
                </a:lnTo>
                <a:lnTo>
                  <a:pt x="54775" y="560009"/>
                </a:lnTo>
                <a:lnTo>
                  <a:pt x="96253" y="583438"/>
                </a:lnTo>
                <a:lnTo>
                  <a:pt x="129577" y="611198"/>
                </a:lnTo>
                <a:lnTo>
                  <a:pt x="154989" y="642535"/>
                </a:lnTo>
                <a:lnTo>
                  <a:pt x="172732" y="676696"/>
                </a:lnTo>
                <a:lnTo>
                  <a:pt x="186178" y="750469"/>
                </a:lnTo>
                <a:lnTo>
                  <a:pt x="182364" y="788573"/>
                </a:lnTo>
                <a:lnTo>
                  <a:pt x="171849" y="826483"/>
                </a:lnTo>
                <a:lnTo>
                  <a:pt x="154874" y="863445"/>
                </a:lnTo>
                <a:lnTo>
                  <a:pt x="131682" y="898704"/>
                </a:lnTo>
                <a:lnTo>
                  <a:pt x="102515" y="931506"/>
                </a:lnTo>
                <a:lnTo>
                  <a:pt x="67614" y="961097"/>
                </a:lnTo>
                <a:lnTo>
                  <a:pt x="64185" y="963650"/>
                </a:lnTo>
                <a:lnTo>
                  <a:pt x="69062" y="962875"/>
                </a:lnTo>
                <a:lnTo>
                  <a:pt x="115180" y="959897"/>
                </a:lnTo>
                <a:lnTo>
                  <a:pt x="1734532" y="959897"/>
                </a:lnTo>
                <a:lnTo>
                  <a:pt x="1754908" y="952450"/>
                </a:lnTo>
                <a:lnTo>
                  <a:pt x="1801247" y="942943"/>
                </a:lnTo>
                <a:lnTo>
                  <a:pt x="1851726" y="939785"/>
                </a:lnTo>
                <a:lnTo>
                  <a:pt x="1903659" y="939785"/>
                </a:lnTo>
                <a:lnTo>
                  <a:pt x="1863218" y="913532"/>
                </a:lnTo>
                <a:lnTo>
                  <a:pt x="1824132" y="882903"/>
                </a:lnTo>
                <a:lnTo>
                  <a:pt x="1789557" y="850267"/>
                </a:lnTo>
                <a:lnTo>
                  <a:pt x="1759812" y="816147"/>
                </a:lnTo>
                <a:lnTo>
                  <a:pt x="1735213" y="781067"/>
                </a:lnTo>
                <a:lnTo>
                  <a:pt x="1716080" y="745551"/>
                </a:lnTo>
                <a:lnTo>
                  <a:pt x="1695477" y="675306"/>
                </a:lnTo>
                <a:lnTo>
                  <a:pt x="1694643" y="641625"/>
                </a:lnTo>
                <a:lnTo>
                  <a:pt x="1700545" y="609603"/>
                </a:lnTo>
                <a:lnTo>
                  <a:pt x="1733826" y="552632"/>
                </a:lnTo>
                <a:lnTo>
                  <a:pt x="1797862" y="508584"/>
                </a:lnTo>
                <a:lnTo>
                  <a:pt x="1801799" y="506857"/>
                </a:lnTo>
                <a:lnTo>
                  <a:pt x="1796605" y="506437"/>
                </a:lnTo>
                <a:lnTo>
                  <a:pt x="1749509" y="498758"/>
                </a:lnTo>
                <a:lnTo>
                  <a:pt x="1706343" y="483917"/>
                </a:lnTo>
                <a:lnTo>
                  <a:pt x="1667099" y="462716"/>
                </a:lnTo>
                <a:lnTo>
                  <a:pt x="1631768" y="435956"/>
                </a:lnTo>
                <a:lnTo>
                  <a:pt x="1600345" y="404435"/>
                </a:lnTo>
                <a:lnTo>
                  <a:pt x="1572822" y="368954"/>
                </a:lnTo>
                <a:lnTo>
                  <a:pt x="1549190" y="330314"/>
                </a:lnTo>
                <a:lnTo>
                  <a:pt x="1529443" y="289314"/>
                </a:lnTo>
                <a:lnTo>
                  <a:pt x="1513574" y="246755"/>
                </a:lnTo>
                <a:lnTo>
                  <a:pt x="1501574" y="203437"/>
                </a:lnTo>
                <a:lnTo>
                  <a:pt x="1500035" y="195256"/>
                </a:lnTo>
                <a:lnTo>
                  <a:pt x="422532" y="195256"/>
                </a:lnTo>
                <a:lnTo>
                  <a:pt x="370430" y="192524"/>
                </a:lnTo>
                <a:lnTo>
                  <a:pt x="318016" y="185764"/>
                </a:lnTo>
                <a:lnTo>
                  <a:pt x="266012" y="174926"/>
                </a:lnTo>
                <a:lnTo>
                  <a:pt x="215137" y="159956"/>
                </a:lnTo>
                <a:lnTo>
                  <a:pt x="210197" y="158254"/>
                </a:lnTo>
                <a:close/>
              </a:path>
              <a:path w="1911350" h="1407795">
                <a:moveTo>
                  <a:pt x="1903659" y="939785"/>
                </a:moveTo>
                <a:lnTo>
                  <a:pt x="1851726" y="939785"/>
                </a:lnTo>
                <a:lnTo>
                  <a:pt x="1905901" y="943571"/>
                </a:lnTo>
                <a:lnTo>
                  <a:pt x="1910943" y="944283"/>
                </a:lnTo>
                <a:lnTo>
                  <a:pt x="1906498" y="941628"/>
                </a:lnTo>
                <a:lnTo>
                  <a:pt x="1903659" y="939785"/>
                </a:lnTo>
                <a:close/>
              </a:path>
              <a:path w="1911350" h="1407795">
                <a:moveTo>
                  <a:pt x="768350" y="8877"/>
                </a:moveTo>
                <a:lnTo>
                  <a:pt x="758520" y="47152"/>
                </a:lnTo>
                <a:lnTo>
                  <a:pt x="717989" y="105960"/>
                </a:lnTo>
                <a:lnTo>
                  <a:pt x="688247" y="129971"/>
                </a:lnTo>
                <a:lnTo>
                  <a:pt x="653148" y="150316"/>
                </a:lnTo>
                <a:lnTo>
                  <a:pt x="613414" y="166944"/>
                </a:lnTo>
                <a:lnTo>
                  <a:pt x="569764" y="179805"/>
                </a:lnTo>
                <a:lnTo>
                  <a:pt x="522920" y="188844"/>
                </a:lnTo>
                <a:lnTo>
                  <a:pt x="473603" y="194012"/>
                </a:lnTo>
                <a:lnTo>
                  <a:pt x="422532" y="195256"/>
                </a:lnTo>
                <a:lnTo>
                  <a:pt x="1500035" y="195256"/>
                </a:lnTo>
                <a:lnTo>
                  <a:pt x="1493436" y="160160"/>
                </a:lnTo>
                <a:lnTo>
                  <a:pt x="1490199" y="128079"/>
                </a:lnTo>
                <a:lnTo>
                  <a:pt x="1067625" y="128079"/>
                </a:lnTo>
                <a:lnTo>
                  <a:pt x="1018729" y="125386"/>
                </a:lnTo>
                <a:lnTo>
                  <a:pt x="971044" y="118618"/>
                </a:lnTo>
                <a:lnTo>
                  <a:pt x="925145" y="107451"/>
                </a:lnTo>
                <a:lnTo>
                  <a:pt x="881608" y="91562"/>
                </a:lnTo>
                <a:lnTo>
                  <a:pt x="841006" y="70626"/>
                </a:lnTo>
                <a:lnTo>
                  <a:pt x="803917" y="44319"/>
                </a:lnTo>
                <a:lnTo>
                  <a:pt x="770915" y="12319"/>
                </a:lnTo>
                <a:lnTo>
                  <a:pt x="769200" y="10020"/>
                </a:lnTo>
                <a:lnTo>
                  <a:pt x="768350" y="8877"/>
                </a:lnTo>
                <a:close/>
              </a:path>
              <a:path w="1911350" h="1407795">
                <a:moveTo>
                  <a:pt x="1500365" y="0"/>
                </a:moveTo>
                <a:lnTo>
                  <a:pt x="1496606" y="2108"/>
                </a:lnTo>
                <a:lnTo>
                  <a:pt x="1467244" y="22358"/>
                </a:lnTo>
                <a:lnTo>
                  <a:pt x="1433340" y="41770"/>
                </a:lnTo>
                <a:lnTo>
                  <a:pt x="1395470" y="60022"/>
                </a:lnTo>
                <a:lnTo>
                  <a:pt x="1354207" y="76789"/>
                </a:lnTo>
                <a:lnTo>
                  <a:pt x="1310129" y="91748"/>
                </a:lnTo>
                <a:lnTo>
                  <a:pt x="1263809" y="104574"/>
                </a:lnTo>
                <a:lnTo>
                  <a:pt x="1215823" y="114944"/>
                </a:lnTo>
                <a:lnTo>
                  <a:pt x="1166747" y="122534"/>
                </a:lnTo>
                <a:lnTo>
                  <a:pt x="1117156" y="127020"/>
                </a:lnTo>
                <a:lnTo>
                  <a:pt x="1067625" y="128079"/>
                </a:lnTo>
                <a:lnTo>
                  <a:pt x="1490199" y="128079"/>
                </a:lnTo>
                <a:lnTo>
                  <a:pt x="1489244" y="118618"/>
                </a:lnTo>
                <a:lnTo>
                  <a:pt x="1489124" y="114944"/>
                </a:lnTo>
                <a:lnTo>
                  <a:pt x="1488734" y="78337"/>
                </a:lnTo>
                <a:lnTo>
                  <a:pt x="1488731" y="76789"/>
                </a:lnTo>
                <a:lnTo>
                  <a:pt x="1492124" y="38577"/>
                </a:lnTo>
                <a:lnTo>
                  <a:pt x="1499362" y="3467"/>
                </a:lnTo>
                <a:lnTo>
                  <a:pt x="15003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4014" y="5555391"/>
            <a:ext cx="1550670" cy="964565"/>
          </a:xfrm>
          <a:custGeom>
            <a:avLst/>
            <a:gdLst/>
            <a:ahLst/>
            <a:cxnLst/>
            <a:rect l="l" t="t" r="r" b="b"/>
            <a:pathLst>
              <a:path w="1550670" h="964565">
                <a:moveTo>
                  <a:pt x="1024211" y="816037"/>
                </a:moveTo>
                <a:lnTo>
                  <a:pt x="636216" y="816037"/>
                </a:lnTo>
                <a:lnTo>
                  <a:pt x="682804" y="817889"/>
                </a:lnTo>
                <a:lnTo>
                  <a:pt x="728240" y="823489"/>
                </a:lnTo>
                <a:lnTo>
                  <a:pt x="771699" y="832800"/>
                </a:lnTo>
                <a:lnTo>
                  <a:pt x="812355" y="845786"/>
                </a:lnTo>
                <a:lnTo>
                  <a:pt x="849381" y="862412"/>
                </a:lnTo>
                <a:lnTo>
                  <a:pt x="881952" y="882640"/>
                </a:lnTo>
                <a:lnTo>
                  <a:pt x="930426" y="933759"/>
                </a:lnTo>
                <a:lnTo>
                  <a:pt x="944676" y="964577"/>
                </a:lnTo>
                <a:lnTo>
                  <a:pt x="958221" y="921314"/>
                </a:lnTo>
                <a:lnTo>
                  <a:pt x="975284" y="882541"/>
                </a:lnTo>
                <a:lnTo>
                  <a:pt x="995847" y="848571"/>
                </a:lnTo>
                <a:lnTo>
                  <a:pt x="1019892" y="819715"/>
                </a:lnTo>
                <a:lnTo>
                  <a:pt x="1024211" y="816037"/>
                </a:lnTo>
                <a:close/>
              </a:path>
              <a:path w="1550670" h="964565">
                <a:moveTo>
                  <a:pt x="1439381" y="612140"/>
                </a:moveTo>
                <a:lnTo>
                  <a:pt x="75007" y="612140"/>
                </a:lnTo>
                <a:lnTo>
                  <a:pt x="117245" y="619244"/>
                </a:lnTo>
                <a:lnTo>
                  <a:pt x="157878" y="635481"/>
                </a:lnTo>
                <a:lnTo>
                  <a:pt x="196117" y="659323"/>
                </a:lnTo>
                <a:lnTo>
                  <a:pt x="231173" y="689241"/>
                </a:lnTo>
                <a:lnTo>
                  <a:pt x="262258" y="723709"/>
                </a:lnTo>
                <a:lnTo>
                  <a:pt x="288581" y="761198"/>
                </a:lnTo>
                <a:lnTo>
                  <a:pt x="309355" y="800181"/>
                </a:lnTo>
                <a:lnTo>
                  <a:pt x="323789" y="839131"/>
                </a:lnTo>
                <a:lnTo>
                  <a:pt x="331096" y="876518"/>
                </a:lnTo>
                <a:lnTo>
                  <a:pt x="330486" y="910817"/>
                </a:lnTo>
                <a:lnTo>
                  <a:pt x="321170" y="940498"/>
                </a:lnTo>
                <a:lnTo>
                  <a:pt x="347237" y="911061"/>
                </a:lnTo>
                <a:lnTo>
                  <a:pt x="378760" y="885662"/>
                </a:lnTo>
                <a:lnTo>
                  <a:pt x="414912" y="864265"/>
                </a:lnTo>
                <a:lnTo>
                  <a:pt x="454869" y="846833"/>
                </a:lnTo>
                <a:lnTo>
                  <a:pt x="497804" y="833331"/>
                </a:lnTo>
                <a:lnTo>
                  <a:pt x="542890" y="823722"/>
                </a:lnTo>
                <a:lnTo>
                  <a:pt x="589303" y="817969"/>
                </a:lnTo>
                <a:lnTo>
                  <a:pt x="636216" y="816037"/>
                </a:lnTo>
                <a:lnTo>
                  <a:pt x="1024211" y="816037"/>
                </a:lnTo>
                <a:lnTo>
                  <a:pt x="1047399" y="796287"/>
                </a:lnTo>
                <a:lnTo>
                  <a:pt x="1078350" y="778600"/>
                </a:lnTo>
                <a:lnTo>
                  <a:pt x="1112726" y="766966"/>
                </a:lnTo>
                <a:lnTo>
                  <a:pt x="1150507" y="761699"/>
                </a:lnTo>
                <a:lnTo>
                  <a:pt x="1382059" y="761699"/>
                </a:lnTo>
                <a:lnTo>
                  <a:pt x="1382567" y="757795"/>
                </a:lnTo>
                <a:lnTo>
                  <a:pt x="1401869" y="723705"/>
                </a:lnTo>
                <a:lnTo>
                  <a:pt x="1431814" y="696142"/>
                </a:lnTo>
                <a:lnTo>
                  <a:pt x="1468915" y="676049"/>
                </a:lnTo>
                <a:lnTo>
                  <a:pt x="1509684" y="664367"/>
                </a:lnTo>
                <a:lnTo>
                  <a:pt x="1550631" y="662038"/>
                </a:lnTo>
                <a:lnTo>
                  <a:pt x="1497158" y="647824"/>
                </a:lnTo>
                <a:lnTo>
                  <a:pt x="1456504" y="627260"/>
                </a:lnTo>
                <a:lnTo>
                  <a:pt x="1439381" y="612140"/>
                </a:lnTo>
                <a:close/>
              </a:path>
              <a:path w="1550670" h="964565">
                <a:moveTo>
                  <a:pt x="1382059" y="761699"/>
                </a:moveTo>
                <a:lnTo>
                  <a:pt x="1150507" y="761699"/>
                </a:lnTo>
                <a:lnTo>
                  <a:pt x="1191677" y="763109"/>
                </a:lnTo>
                <a:lnTo>
                  <a:pt x="1236214" y="771512"/>
                </a:lnTo>
                <a:lnTo>
                  <a:pt x="1284101" y="787218"/>
                </a:lnTo>
                <a:lnTo>
                  <a:pt x="1335319" y="810541"/>
                </a:lnTo>
                <a:lnTo>
                  <a:pt x="1389849" y="841794"/>
                </a:lnTo>
                <a:lnTo>
                  <a:pt x="1377398" y="797472"/>
                </a:lnTo>
                <a:lnTo>
                  <a:pt x="1382059" y="761699"/>
                </a:lnTo>
                <a:close/>
              </a:path>
              <a:path w="1550670" h="964565">
                <a:moveTo>
                  <a:pt x="134061" y="111988"/>
                </a:moveTo>
                <a:lnTo>
                  <a:pt x="162663" y="138409"/>
                </a:lnTo>
                <a:lnTo>
                  <a:pt x="179417" y="169725"/>
                </a:lnTo>
                <a:lnTo>
                  <a:pt x="184738" y="203676"/>
                </a:lnTo>
                <a:lnTo>
                  <a:pt x="179046" y="237999"/>
                </a:lnTo>
                <a:lnTo>
                  <a:pt x="136291" y="298719"/>
                </a:lnTo>
                <a:lnTo>
                  <a:pt x="100064" y="320593"/>
                </a:lnTo>
                <a:lnTo>
                  <a:pt x="54494" y="333797"/>
                </a:lnTo>
                <a:lnTo>
                  <a:pt x="0" y="336067"/>
                </a:lnTo>
                <a:lnTo>
                  <a:pt x="39948" y="344638"/>
                </a:lnTo>
                <a:lnTo>
                  <a:pt x="101142" y="382259"/>
                </a:lnTo>
                <a:lnTo>
                  <a:pt x="134463" y="438544"/>
                </a:lnTo>
                <a:lnTo>
                  <a:pt x="139570" y="470446"/>
                </a:lnTo>
                <a:lnTo>
                  <a:pt x="136387" y="503125"/>
                </a:lnTo>
                <a:lnTo>
                  <a:pt x="124474" y="535285"/>
                </a:lnTo>
                <a:lnTo>
                  <a:pt x="103391" y="565632"/>
                </a:lnTo>
                <a:lnTo>
                  <a:pt x="72698" y="592867"/>
                </a:lnTo>
                <a:lnTo>
                  <a:pt x="31953" y="615695"/>
                </a:lnTo>
                <a:lnTo>
                  <a:pt x="75007" y="612140"/>
                </a:lnTo>
                <a:lnTo>
                  <a:pt x="1439381" y="612140"/>
                </a:lnTo>
                <a:lnTo>
                  <a:pt x="1427601" y="601739"/>
                </a:lnTo>
                <a:lnTo>
                  <a:pt x="1409380" y="572654"/>
                </a:lnTo>
                <a:lnTo>
                  <a:pt x="1400771" y="541400"/>
                </a:lnTo>
                <a:lnTo>
                  <a:pt x="1400707" y="509368"/>
                </a:lnTo>
                <a:lnTo>
                  <a:pt x="1408117" y="477953"/>
                </a:lnTo>
                <a:lnTo>
                  <a:pt x="1421934" y="448547"/>
                </a:lnTo>
                <a:lnTo>
                  <a:pt x="1441088" y="422544"/>
                </a:lnTo>
                <a:lnTo>
                  <a:pt x="1464510" y="401338"/>
                </a:lnTo>
                <a:lnTo>
                  <a:pt x="1479137" y="393087"/>
                </a:lnTo>
                <a:lnTo>
                  <a:pt x="1445882" y="393087"/>
                </a:lnTo>
                <a:lnTo>
                  <a:pt x="1403381" y="389409"/>
                </a:lnTo>
                <a:lnTo>
                  <a:pt x="1364071" y="376568"/>
                </a:lnTo>
                <a:lnTo>
                  <a:pt x="1328395" y="355844"/>
                </a:lnTo>
                <a:lnTo>
                  <a:pt x="1296794" y="328517"/>
                </a:lnTo>
                <a:lnTo>
                  <a:pt x="1269712" y="295868"/>
                </a:lnTo>
                <a:lnTo>
                  <a:pt x="1247592" y="259176"/>
                </a:lnTo>
                <a:lnTo>
                  <a:pt x="1230875" y="219722"/>
                </a:lnTo>
                <a:lnTo>
                  <a:pt x="1220005" y="178786"/>
                </a:lnTo>
                <a:lnTo>
                  <a:pt x="1216999" y="151801"/>
                </a:lnTo>
                <a:lnTo>
                  <a:pt x="303774" y="151801"/>
                </a:lnTo>
                <a:lnTo>
                  <a:pt x="247864" y="147534"/>
                </a:lnTo>
                <a:lnTo>
                  <a:pt x="190936" y="134661"/>
                </a:lnTo>
                <a:lnTo>
                  <a:pt x="134061" y="111988"/>
                </a:lnTo>
                <a:close/>
              </a:path>
              <a:path w="1550670" h="964565">
                <a:moveTo>
                  <a:pt x="1491132" y="386321"/>
                </a:moveTo>
                <a:lnTo>
                  <a:pt x="1445882" y="393087"/>
                </a:lnTo>
                <a:lnTo>
                  <a:pt x="1479137" y="393087"/>
                </a:lnTo>
                <a:lnTo>
                  <a:pt x="1491132" y="386321"/>
                </a:lnTo>
                <a:close/>
              </a:path>
              <a:path w="1550670" h="964565">
                <a:moveTo>
                  <a:pt x="584695" y="0"/>
                </a:moveTo>
                <a:lnTo>
                  <a:pt x="576810" y="41024"/>
                </a:lnTo>
                <a:lnTo>
                  <a:pt x="530627" y="85845"/>
                </a:lnTo>
                <a:lnTo>
                  <a:pt x="495848" y="106693"/>
                </a:lnTo>
                <a:lnTo>
                  <a:pt x="454704" y="124907"/>
                </a:lnTo>
                <a:lnTo>
                  <a:pt x="408264" y="139293"/>
                </a:lnTo>
                <a:lnTo>
                  <a:pt x="357597" y="148655"/>
                </a:lnTo>
                <a:lnTo>
                  <a:pt x="303774" y="151801"/>
                </a:lnTo>
                <a:lnTo>
                  <a:pt x="1216999" y="151801"/>
                </a:lnTo>
                <a:lnTo>
                  <a:pt x="1215680" y="139957"/>
                </a:lnTo>
                <a:lnTo>
                  <a:pt x="922341" y="139957"/>
                </a:lnTo>
                <a:lnTo>
                  <a:pt x="873245" y="138144"/>
                </a:lnTo>
                <a:lnTo>
                  <a:pt x="825037" y="132838"/>
                </a:lnTo>
                <a:lnTo>
                  <a:pt x="778577" y="124066"/>
                </a:lnTo>
                <a:lnTo>
                  <a:pt x="734610" y="111807"/>
                </a:lnTo>
                <a:lnTo>
                  <a:pt x="694341" y="96219"/>
                </a:lnTo>
                <a:lnTo>
                  <a:pt x="658286" y="77193"/>
                </a:lnTo>
                <a:lnTo>
                  <a:pt x="627420" y="54798"/>
                </a:lnTo>
                <a:lnTo>
                  <a:pt x="602603" y="29059"/>
                </a:lnTo>
                <a:lnTo>
                  <a:pt x="584695" y="0"/>
                </a:lnTo>
                <a:close/>
              </a:path>
              <a:path w="1550670" h="964565">
                <a:moveTo>
                  <a:pt x="1243838" y="25831"/>
                </a:moveTo>
                <a:lnTo>
                  <a:pt x="1187385" y="76145"/>
                </a:lnTo>
                <a:lnTo>
                  <a:pt x="1151027" y="95796"/>
                </a:lnTo>
                <a:lnTo>
                  <a:pt x="1110396" y="111807"/>
                </a:lnTo>
                <a:lnTo>
                  <a:pt x="1066352" y="124204"/>
                </a:lnTo>
                <a:lnTo>
                  <a:pt x="1019754" y="133012"/>
                </a:lnTo>
                <a:lnTo>
                  <a:pt x="971464" y="138255"/>
                </a:lnTo>
                <a:lnTo>
                  <a:pt x="922341" y="139957"/>
                </a:lnTo>
                <a:lnTo>
                  <a:pt x="1215680" y="139957"/>
                </a:lnTo>
                <a:lnTo>
                  <a:pt x="1215423" y="137649"/>
                </a:lnTo>
                <a:lnTo>
                  <a:pt x="1217573" y="97591"/>
                </a:lnTo>
                <a:lnTo>
                  <a:pt x="1226897" y="59891"/>
                </a:lnTo>
                <a:lnTo>
                  <a:pt x="1243838" y="25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57900" y="5623741"/>
            <a:ext cx="1445260" cy="827405"/>
          </a:xfrm>
          <a:custGeom>
            <a:avLst/>
            <a:gdLst/>
            <a:ahLst/>
            <a:cxnLst/>
            <a:rect l="l" t="t" r="r" b="b"/>
            <a:pathLst>
              <a:path w="1445260" h="827404">
                <a:moveTo>
                  <a:pt x="977164" y="695603"/>
                </a:moveTo>
                <a:lnTo>
                  <a:pt x="605083" y="695603"/>
                </a:lnTo>
                <a:lnTo>
                  <a:pt x="654232" y="698297"/>
                </a:lnTo>
                <a:lnTo>
                  <a:pt x="702022" y="705061"/>
                </a:lnTo>
                <a:lnTo>
                  <a:pt x="747333" y="715827"/>
                </a:lnTo>
                <a:lnTo>
                  <a:pt x="789064" y="730542"/>
                </a:lnTo>
                <a:lnTo>
                  <a:pt x="826041" y="749109"/>
                </a:lnTo>
                <a:lnTo>
                  <a:pt x="857198" y="771493"/>
                </a:lnTo>
                <a:lnTo>
                  <a:pt x="897521" y="827417"/>
                </a:lnTo>
                <a:lnTo>
                  <a:pt x="910522" y="787937"/>
                </a:lnTo>
                <a:lnTo>
                  <a:pt x="927454" y="753041"/>
                </a:lnTo>
                <a:lnTo>
                  <a:pt x="948301" y="723066"/>
                </a:lnTo>
                <a:lnTo>
                  <a:pt x="973049" y="698350"/>
                </a:lnTo>
                <a:lnTo>
                  <a:pt x="977164" y="695603"/>
                </a:lnTo>
                <a:close/>
              </a:path>
              <a:path w="1445260" h="827404">
                <a:moveTo>
                  <a:pt x="1332378" y="524337"/>
                </a:moveTo>
                <a:lnTo>
                  <a:pt x="82560" y="524337"/>
                </a:lnTo>
                <a:lnTo>
                  <a:pt x="125631" y="532189"/>
                </a:lnTo>
                <a:lnTo>
                  <a:pt x="167056" y="548601"/>
                </a:lnTo>
                <a:lnTo>
                  <a:pt x="205816" y="571974"/>
                </a:lnTo>
                <a:lnTo>
                  <a:pt x="240895" y="600709"/>
                </a:lnTo>
                <a:lnTo>
                  <a:pt x="271272" y="633207"/>
                </a:lnTo>
                <a:lnTo>
                  <a:pt x="295932" y="667871"/>
                </a:lnTo>
                <a:lnTo>
                  <a:pt x="313854" y="703101"/>
                </a:lnTo>
                <a:lnTo>
                  <a:pt x="325415" y="768864"/>
                </a:lnTo>
                <a:lnTo>
                  <a:pt x="317017" y="796201"/>
                </a:lnTo>
                <a:lnTo>
                  <a:pt x="344335" y="768571"/>
                </a:lnTo>
                <a:lnTo>
                  <a:pt x="378130" y="745470"/>
                </a:lnTo>
                <a:lnTo>
                  <a:pt x="417283" y="726833"/>
                </a:lnTo>
                <a:lnTo>
                  <a:pt x="460674" y="712593"/>
                </a:lnTo>
                <a:lnTo>
                  <a:pt x="507184" y="702685"/>
                </a:lnTo>
                <a:lnTo>
                  <a:pt x="555694" y="697044"/>
                </a:lnTo>
                <a:lnTo>
                  <a:pt x="605083" y="695603"/>
                </a:lnTo>
                <a:lnTo>
                  <a:pt x="977164" y="695603"/>
                </a:lnTo>
                <a:lnTo>
                  <a:pt x="1001682" y="679233"/>
                </a:lnTo>
                <a:lnTo>
                  <a:pt x="1034184" y="666051"/>
                </a:lnTo>
                <a:lnTo>
                  <a:pt x="1070541" y="659143"/>
                </a:lnTo>
                <a:lnTo>
                  <a:pt x="1303112" y="658847"/>
                </a:lnTo>
                <a:lnTo>
                  <a:pt x="1304845" y="650643"/>
                </a:lnTo>
                <a:lnTo>
                  <a:pt x="1328389" y="620360"/>
                </a:lnTo>
                <a:lnTo>
                  <a:pt x="1362827" y="598427"/>
                </a:lnTo>
                <a:lnTo>
                  <a:pt x="1403368" y="586274"/>
                </a:lnTo>
                <a:lnTo>
                  <a:pt x="1445221" y="585330"/>
                </a:lnTo>
                <a:lnTo>
                  <a:pt x="1389257" y="569559"/>
                </a:lnTo>
                <a:lnTo>
                  <a:pt x="1349869" y="545608"/>
                </a:lnTo>
                <a:lnTo>
                  <a:pt x="1332378" y="524337"/>
                </a:lnTo>
                <a:close/>
              </a:path>
              <a:path w="1445260" h="827404">
                <a:moveTo>
                  <a:pt x="1303112" y="658847"/>
                </a:moveTo>
                <a:lnTo>
                  <a:pt x="1110736" y="658847"/>
                </a:lnTo>
                <a:lnTo>
                  <a:pt x="1154755" y="665501"/>
                </a:lnTo>
                <a:lnTo>
                  <a:pt x="1202582" y="679442"/>
                </a:lnTo>
                <a:lnTo>
                  <a:pt x="1254201" y="701010"/>
                </a:lnTo>
                <a:lnTo>
                  <a:pt x="1309598" y="730542"/>
                </a:lnTo>
                <a:lnTo>
                  <a:pt x="1296984" y="687846"/>
                </a:lnTo>
                <a:lnTo>
                  <a:pt x="1303112" y="658847"/>
                </a:lnTo>
                <a:close/>
              </a:path>
              <a:path w="1445260" h="827404">
                <a:moveTo>
                  <a:pt x="139750" y="71158"/>
                </a:moveTo>
                <a:lnTo>
                  <a:pt x="166168" y="94542"/>
                </a:lnTo>
                <a:lnTo>
                  <a:pt x="180559" y="122564"/>
                </a:lnTo>
                <a:lnTo>
                  <a:pt x="183582" y="153114"/>
                </a:lnTo>
                <a:lnTo>
                  <a:pt x="175899" y="184080"/>
                </a:lnTo>
                <a:lnTo>
                  <a:pt x="131055" y="238820"/>
                </a:lnTo>
                <a:lnTo>
                  <a:pt x="95215" y="258374"/>
                </a:lnTo>
                <a:lnTo>
                  <a:pt x="51309" y="269903"/>
                </a:lnTo>
                <a:lnTo>
                  <a:pt x="0" y="271297"/>
                </a:lnTo>
                <a:lnTo>
                  <a:pt x="40868" y="280902"/>
                </a:lnTo>
                <a:lnTo>
                  <a:pt x="75191" y="298526"/>
                </a:lnTo>
                <a:lnTo>
                  <a:pt x="121690" y="351109"/>
                </a:lnTo>
                <a:lnTo>
                  <a:pt x="134478" y="415613"/>
                </a:lnTo>
                <a:lnTo>
                  <a:pt x="126664" y="448137"/>
                </a:lnTo>
                <a:lnTo>
                  <a:pt x="108541" y="478602"/>
                </a:lnTo>
                <a:lnTo>
                  <a:pt x="79483" y="505331"/>
                </a:lnTo>
                <a:lnTo>
                  <a:pt x="38862" y="526643"/>
                </a:lnTo>
                <a:lnTo>
                  <a:pt x="82560" y="524337"/>
                </a:lnTo>
                <a:lnTo>
                  <a:pt x="1332378" y="524337"/>
                </a:lnTo>
                <a:lnTo>
                  <a:pt x="1325362" y="515805"/>
                </a:lnTo>
                <a:lnTo>
                  <a:pt x="1314044" y="482479"/>
                </a:lnTo>
                <a:lnTo>
                  <a:pt x="1324200" y="414570"/>
                </a:lnTo>
                <a:lnTo>
                  <a:pt x="1366787" y="360506"/>
                </a:lnTo>
                <a:lnTo>
                  <a:pt x="1387582" y="349107"/>
                </a:lnTo>
                <a:lnTo>
                  <a:pt x="1350712" y="349107"/>
                </a:lnTo>
                <a:lnTo>
                  <a:pt x="1308395" y="342812"/>
                </a:lnTo>
                <a:lnTo>
                  <a:pt x="1269578" y="327126"/>
                </a:lnTo>
                <a:lnTo>
                  <a:pt x="1234786" y="303572"/>
                </a:lnTo>
                <a:lnTo>
                  <a:pt x="1204539" y="273676"/>
                </a:lnTo>
                <a:lnTo>
                  <a:pt x="1179360" y="238961"/>
                </a:lnTo>
                <a:lnTo>
                  <a:pt x="1159771" y="200951"/>
                </a:lnTo>
                <a:lnTo>
                  <a:pt x="1146294" y="161170"/>
                </a:lnTo>
                <a:lnTo>
                  <a:pt x="1139452" y="121143"/>
                </a:lnTo>
                <a:lnTo>
                  <a:pt x="1139503" y="114842"/>
                </a:lnTo>
                <a:lnTo>
                  <a:pt x="867953" y="114842"/>
                </a:lnTo>
                <a:lnTo>
                  <a:pt x="815738" y="113983"/>
                </a:lnTo>
                <a:lnTo>
                  <a:pt x="784044" y="111079"/>
                </a:lnTo>
                <a:lnTo>
                  <a:pt x="310204" y="111079"/>
                </a:lnTo>
                <a:lnTo>
                  <a:pt x="254860" y="106160"/>
                </a:lnTo>
                <a:lnTo>
                  <a:pt x="197654" y="93235"/>
                </a:lnTo>
                <a:lnTo>
                  <a:pt x="139750" y="71158"/>
                </a:lnTo>
                <a:close/>
              </a:path>
              <a:path w="1445260" h="827404">
                <a:moveTo>
                  <a:pt x="1396009" y="344487"/>
                </a:moveTo>
                <a:lnTo>
                  <a:pt x="1350712" y="349107"/>
                </a:lnTo>
                <a:lnTo>
                  <a:pt x="1387582" y="349107"/>
                </a:lnTo>
                <a:lnTo>
                  <a:pt x="1396009" y="344487"/>
                </a:lnTo>
                <a:close/>
              </a:path>
              <a:path w="1445260" h="827404">
                <a:moveTo>
                  <a:pt x="1163955" y="14820"/>
                </a:moveTo>
                <a:lnTo>
                  <a:pt x="1103601" y="62195"/>
                </a:lnTo>
                <a:lnTo>
                  <a:pt x="1063798" y="80270"/>
                </a:lnTo>
                <a:lnTo>
                  <a:pt x="1019150" y="94587"/>
                </a:lnTo>
                <a:lnTo>
                  <a:pt x="970840" y="105130"/>
                </a:lnTo>
                <a:lnTo>
                  <a:pt x="920048" y="111886"/>
                </a:lnTo>
                <a:lnTo>
                  <a:pt x="867953" y="114842"/>
                </a:lnTo>
                <a:lnTo>
                  <a:pt x="1139503" y="114842"/>
                </a:lnTo>
                <a:lnTo>
                  <a:pt x="1139766" y="82393"/>
                </a:lnTo>
                <a:lnTo>
                  <a:pt x="1147760" y="46444"/>
                </a:lnTo>
                <a:lnTo>
                  <a:pt x="1163955" y="14820"/>
                </a:lnTo>
                <a:close/>
              </a:path>
              <a:path w="1445260" h="827404">
                <a:moveTo>
                  <a:pt x="546023" y="0"/>
                </a:moveTo>
                <a:lnTo>
                  <a:pt x="518186" y="55773"/>
                </a:lnTo>
                <a:lnTo>
                  <a:pt x="453403" y="89283"/>
                </a:lnTo>
                <a:lnTo>
                  <a:pt x="410641" y="101492"/>
                </a:lnTo>
                <a:lnTo>
                  <a:pt x="362519" y="109140"/>
                </a:lnTo>
                <a:lnTo>
                  <a:pt x="310204" y="111079"/>
                </a:lnTo>
                <a:lnTo>
                  <a:pt x="784044" y="111079"/>
                </a:lnTo>
                <a:lnTo>
                  <a:pt x="715668" y="100766"/>
                </a:lnTo>
                <a:lnTo>
                  <a:pt x="670174" y="88380"/>
                </a:lnTo>
                <a:lnTo>
                  <a:pt x="629282" y="72124"/>
                </a:lnTo>
                <a:lnTo>
                  <a:pt x="594172" y="51985"/>
                </a:lnTo>
                <a:lnTo>
                  <a:pt x="566026" y="27948"/>
                </a:lnTo>
                <a:lnTo>
                  <a:pt x="546023" y="0"/>
                </a:lnTo>
                <a:close/>
              </a:path>
            </a:pathLst>
          </a:custGeom>
          <a:solidFill>
            <a:srgbClr val="00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3123" y="6209070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0" y="0"/>
                </a:moveTo>
                <a:lnTo>
                  <a:pt x="5372" y="888"/>
                </a:lnTo>
                <a:lnTo>
                  <a:pt x="8140" y="1282"/>
                </a:lnTo>
                <a:lnTo>
                  <a:pt x="5448" y="761"/>
                </a:lnTo>
                <a:lnTo>
                  <a:pt x="2743" y="342"/>
                </a:lnTo>
                <a:lnTo>
                  <a:pt x="0" y="0"/>
                </a:lnTo>
                <a:close/>
              </a:path>
            </a:pathLst>
          </a:custGeom>
          <a:solidFill>
            <a:srgbClr val="00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53318" y="5864174"/>
            <a:ext cx="325755" cy="323850"/>
          </a:xfrm>
          <a:custGeom>
            <a:avLst/>
            <a:gdLst/>
            <a:ahLst/>
            <a:cxnLst/>
            <a:rect l="l" t="t" r="r" b="b"/>
            <a:pathLst>
              <a:path w="325755" h="323850">
                <a:moveTo>
                  <a:pt x="243293" y="321309"/>
                </a:moveTo>
                <a:lnTo>
                  <a:pt x="217944" y="321309"/>
                </a:lnTo>
                <a:lnTo>
                  <a:pt x="220713" y="323849"/>
                </a:lnTo>
                <a:lnTo>
                  <a:pt x="237248" y="323849"/>
                </a:lnTo>
                <a:lnTo>
                  <a:pt x="243293" y="321309"/>
                </a:lnTo>
              </a:path>
              <a:path w="325755" h="323850">
                <a:moveTo>
                  <a:pt x="217944" y="321309"/>
                </a:moveTo>
                <a:lnTo>
                  <a:pt x="243293" y="321309"/>
                </a:lnTo>
              </a:path>
              <a:path w="325755" h="323850">
                <a:moveTo>
                  <a:pt x="243293" y="321309"/>
                </a:moveTo>
                <a:lnTo>
                  <a:pt x="217944" y="321309"/>
                </a:lnTo>
              </a:path>
              <a:path w="325755" h="323850">
                <a:moveTo>
                  <a:pt x="245311" y="273049"/>
                </a:moveTo>
                <a:lnTo>
                  <a:pt x="210083" y="273049"/>
                </a:lnTo>
                <a:lnTo>
                  <a:pt x="206425" y="276859"/>
                </a:lnTo>
                <a:lnTo>
                  <a:pt x="201790" y="280669"/>
                </a:lnTo>
                <a:lnTo>
                  <a:pt x="201002" y="287019"/>
                </a:lnTo>
                <a:lnTo>
                  <a:pt x="197942" y="289559"/>
                </a:lnTo>
                <a:lnTo>
                  <a:pt x="200482" y="294639"/>
                </a:lnTo>
                <a:lnTo>
                  <a:pt x="214363" y="321309"/>
                </a:lnTo>
                <a:lnTo>
                  <a:pt x="215506" y="322579"/>
                </a:lnTo>
                <a:lnTo>
                  <a:pt x="217944" y="321309"/>
                </a:lnTo>
                <a:lnTo>
                  <a:pt x="243293" y="321309"/>
                </a:lnTo>
                <a:lnTo>
                  <a:pt x="249809" y="314959"/>
                </a:lnTo>
                <a:lnTo>
                  <a:pt x="251142" y="312419"/>
                </a:lnTo>
                <a:lnTo>
                  <a:pt x="254076" y="308609"/>
                </a:lnTo>
                <a:lnTo>
                  <a:pt x="254088" y="306069"/>
                </a:lnTo>
                <a:lnTo>
                  <a:pt x="255803" y="303529"/>
                </a:lnTo>
                <a:lnTo>
                  <a:pt x="256387" y="300989"/>
                </a:lnTo>
                <a:lnTo>
                  <a:pt x="255879" y="298449"/>
                </a:lnTo>
                <a:lnTo>
                  <a:pt x="256438" y="297179"/>
                </a:lnTo>
                <a:lnTo>
                  <a:pt x="256730" y="294639"/>
                </a:lnTo>
                <a:lnTo>
                  <a:pt x="256387" y="293369"/>
                </a:lnTo>
                <a:lnTo>
                  <a:pt x="255752" y="287019"/>
                </a:lnTo>
                <a:lnTo>
                  <a:pt x="253149" y="280669"/>
                </a:lnTo>
                <a:lnTo>
                  <a:pt x="245311" y="273049"/>
                </a:lnTo>
              </a:path>
              <a:path w="325755" h="323850">
                <a:moveTo>
                  <a:pt x="210083" y="273049"/>
                </a:moveTo>
                <a:lnTo>
                  <a:pt x="245311" y="273049"/>
                </a:lnTo>
              </a:path>
              <a:path w="325755" h="323850">
                <a:moveTo>
                  <a:pt x="163093" y="255269"/>
                </a:moveTo>
                <a:lnTo>
                  <a:pt x="126885" y="255269"/>
                </a:lnTo>
                <a:lnTo>
                  <a:pt x="120510" y="259079"/>
                </a:lnTo>
                <a:lnTo>
                  <a:pt x="117690" y="265429"/>
                </a:lnTo>
                <a:lnTo>
                  <a:pt x="114973" y="274319"/>
                </a:lnTo>
                <a:lnTo>
                  <a:pt x="115100" y="280669"/>
                </a:lnTo>
                <a:lnTo>
                  <a:pt x="115201" y="283209"/>
                </a:lnTo>
                <a:lnTo>
                  <a:pt x="115277" y="284479"/>
                </a:lnTo>
                <a:lnTo>
                  <a:pt x="118135" y="290829"/>
                </a:lnTo>
                <a:lnTo>
                  <a:pt x="118529" y="294639"/>
                </a:lnTo>
                <a:lnTo>
                  <a:pt x="122110" y="297179"/>
                </a:lnTo>
                <a:lnTo>
                  <a:pt x="125831" y="302259"/>
                </a:lnTo>
                <a:lnTo>
                  <a:pt x="131597" y="304799"/>
                </a:lnTo>
                <a:lnTo>
                  <a:pt x="139674" y="308609"/>
                </a:lnTo>
                <a:lnTo>
                  <a:pt x="150812" y="308609"/>
                </a:lnTo>
                <a:lnTo>
                  <a:pt x="156502" y="304799"/>
                </a:lnTo>
                <a:lnTo>
                  <a:pt x="160769" y="304799"/>
                </a:lnTo>
                <a:lnTo>
                  <a:pt x="163347" y="300989"/>
                </a:lnTo>
                <a:lnTo>
                  <a:pt x="168884" y="297179"/>
                </a:lnTo>
                <a:lnTo>
                  <a:pt x="171056" y="292099"/>
                </a:lnTo>
                <a:lnTo>
                  <a:pt x="174256" y="284479"/>
                </a:lnTo>
                <a:lnTo>
                  <a:pt x="174174" y="283209"/>
                </a:lnTo>
                <a:lnTo>
                  <a:pt x="174056" y="280669"/>
                </a:lnTo>
                <a:lnTo>
                  <a:pt x="173949" y="276859"/>
                </a:lnTo>
                <a:lnTo>
                  <a:pt x="174019" y="274319"/>
                </a:lnTo>
                <a:lnTo>
                  <a:pt x="174231" y="271779"/>
                </a:lnTo>
                <a:lnTo>
                  <a:pt x="172046" y="267969"/>
                </a:lnTo>
                <a:lnTo>
                  <a:pt x="172224" y="266699"/>
                </a:lnTo>
                <a:lnTo>
                  <a:pt x="171602" y="266699"/>
                </a:lnTo>
                <a:lnTo>
                  <a:pt x="171932" y="265429"/>
                </a:lnTo>
                <a:lnTo>
                  <a:pt x="219316" y="265429"/>
                </a:lnTo>
                <a:lnTo>
                  <a:pt x="220764" y="262889"/>
                </a:lnTo>
                <a:lnTo>
                  <a:pt x="222459" y="259079"/>
                </a:lnTo>
                <a:lnTo>
                  <a:pt x="166687" y="259079"/>
                </a:lnTo>
                <a:lnTo>
                  <a:pt x="166243" y="257809"/>
                </a:lnTo>
                <a:lnTo>
                  <a:pt x="166420" y="257809"/>
                </a:lnTo>
                <a:lnTo>
                  <a:pt x="164223" y="256539"/>
                </a:lnTo>
                <a:lnTo>
                  <a:pt x="163093" y="255269"/>
                </a:lnTo>
              </a:path>
              <a:path w="325755" h="323850">
                <a:moveTo>
                  <a:pt x="219316" y="265429"/>
                </a:moveTo>
                <a:lnTo>
                  <a:pt x="171932" y="265429"/>
                </a:lnTo>
              </a:path>
              <a:path w="325755" h="323850">
                <a:moveTo>
                  <a:pt x="171957" y="266699"/>
                </a:moveTo>
                <a:lnTo>
                  <a:pt x="172224" y="266699"/>
                </a:lnTo>
              </a:path>
              <a:path w="325755" h="323850">
                <a:moveTo>
                  <a:pt x="166776" y="259079"/>
                </a:moveTo>
                <a:lnTo>
                  <a:pt x="222459" y="259079"/>
                </a:lnTo>
              </a:path>
              <a:path w="325755" h="323850">
                <a:moveTo>
                  <a:pt x="126885" y="255269"/>
                </a:moveTo>
                <a:lnTo>
                  <a:pt x="163093" y="255269"/>
                </a:lnTo>
              </a:path>
              <a:path w="325755" h="323850">
                <a:moveTo>
                  <a:pt x="295782" y="240029"/>
                </a:moveTo>
                <a:lnTo>
                  <a:pt x="261353" y="240029"/>
                </a:lnTo>
                <a:lnTo>
                  <a:pt x="257975" y="242569"/>
                </a:lnTo>
                <a:lnTo>
                  <a:pt x="254330" y="246379"/>
                </a:lnTo>
                <a:lnTo>
                  <a:pt x="251739" y="252729"/>
                </a:lnTo>
                <a:lnTo>
                  <a:pt x="250634" y="255269"/>
                </a:lnTo>
                <a:lnTo>
                  <a:pt x="249605" y="257809"/>
                </a:lnTo>
                <a:lnTo>
                  <a:pt x="250202" y="259079"/>
                </a:lnTo>
                <a:lnTo>
                  <a:pt x="249237" y="264159"/>
                </a:lnTo>
                <a:lnTo>
                  <a:pt x="250050" y="267969"/>
                </a:lnTo>
                <a:lnTo>
                  <a:pt x="252653" y="278129"/>
                </a:lnTo>
                <a:lnTo>
                  <a:pt x="258521" y="285749"/>
                </a:lnTo>
                <a:lnTo>
                  <a:pt x="266674" y="288289"/>
                </a:lnTo>
                <a:lnTo>
                  <a:pt x="268147" y="289559"/>
                </a:lnTo>
                <a:lnTo>
                  <a:pt x="270725" y="289559"/>
                </a:lnTo>
                <a:lnTo>
                  <a:pt x="271805" y="290829"/>
                </a:lnTo>
                <a:lnTo>
                  <a:pt x="276834" y="290829"/>
                </a:lnTo>
                <a:lnTo>
                  <a:pt x="280314" y="292099"/>
                </a:lnTo>
                <a:lnTo>
                  <a:pt x="281990" y="290829"/>
                </a:lnTo>
                <a:lnTo>
                  <a:pt x="288099" y="289559"/>
                </a:lnTo>
                <a:lnTo>
                  <a:pt x="304584" y="271779"/>
                </a:lnTo>
                <a:lnTo>
                  <a:pt x="306336" y="269239"/>
                </a:lnTo>
                <a:lnTo>
                  <a:pt x="306654" y="267969"/>
                </a:lnTo>
                <a:lnTo>
                  <a:pt x="305828" y="266699"/>
                </a:lnTo>
                <a:lnTo>
                  <a:pt x="306616" y="265429"/>
                </a:lnTo>
                <a:lnTo>
                  <a:pt x="306730" y="259079"/>
                </a:lnTo>
                <a:lnTo>
                  <a:pt x="305269" y="252729"/>
                </a:lnTo>
                <a:lnTo>
                  <a:pt x="303555" y="248919"/>
                </a:lnTo>
                <a:lnTo>
                  <a:pt x="298577" y="242569"/>
                </a:lnTo>
                <a:lnTo>
                  <a:pt x="295782" y="240029"/>
                </a:lnTo>
              </a:path>
              <a:path w="325755" h="323850">
                <a:moveTo>
                  <a:pt x="261353" y="240029"/>
                </a:moveTo>
                <a:lnTo>
                  <a:pt x="295782" y="240029"/>
                </a:lnTo>
              </a:path>
              <a:path w="325755" h="323850">
                <a:moveTo>
                  <a:pt x="63690" y="288289"/>
                </a:moveTo>
                <a:lnTo>
                  <a:pt x="59956" y="288289"/>
                </a:lnTo>
                <a:lnTo>
                  <a:pt x="61252" y="289559"/>
                </a:lnTo>
                <a:lnTo>
                  <a:pt x="62572" y="289559"/>
                </a:lnTo>
                <a:lnTo>
                  <a:pt x="63690" y="288289"/>
                </a:lnTo>
              </a:path>
              <a:path w="325755" h="323850">
                <a:moveTo>
                  <a:pt x="59956" y="288289"/>
                </a:moveTo>
                <a:lnTo>
                  <a:pt x="63690" y="288289"/>
                </a:lnTo>
              </a:path>
              <a:path w="325755" h="323850">
                <a:moveTo>
                  <a:pt x="63690" y="288289"/>
                </a:moveTo>
                <a:lnTo>
                  <a:pt x="59956" y="288289"/>
                </a:lnTo>
              </a:path>
              <a:path w="325755" h="323850">
                <a:moveTo>
                  <a:pt x="60109" y="231139"/>
                </a:moveTo>
                <a:lnTo>
                  <a:pt x="53014" y="233679"/>
                </a:lnTo>
                <a:lnTo>
                  <a:pt x="46683" y="236219"/>
                </a:lnTo>
                <a:lnTo>
                  <a:pt x="41197" y="240029"/>
                </a:lnTo>
                <a:lnTo>
                  <a:pt x="36639" y="246379"/>
                </a:lnTo>
                <a:lnTo>
                  <a:pt x="34747" y="247649"/>
                </a:lnTo>
                <a:lnTo>
                  <a:pt x="35763" y="250189"/>
                </a:lnTo>
                <a:lnTo>
                  <a:pt x="31889" y="255269"/>
                </a:lnTo>
                <a:lnTo>
                  <a:pt x="33896" y="259079"/>
                </a:lnTo>
                <a:lnTo>
                  <a:pt x="32969" y="261619"/>
                </a:lnTo>
                <a:lnTo>
                  <a:pt x="33185" y="262889"/>
                </a:lnTo>
                <a:lnTo>
                  <a:pt x="33616" y="269239"/>
                </a:lnTo>
                <a:lnTo>
                  <a:pt x="36563" y="275589"/>
                </a:lnTo>
                <a:lnTo>
                  <a:pt x="43091" y="281939"/>
                </a:lnTo>
                <a:lnTo>
                  <a:pt x="44729" y="283209"/>
                </a:lnTo>
                <a:lnTo>
                  <a:pt x="48691" y="287019"/>
                </a:lnTo>
                <a:lnTo>
                  <a:pt x="51739" y="287019"/>
                </a:lnTo>
                <a:lnTo>
                  <a:pt x="54063" y="288289"/>
                </a:lnTo>
                <a:lnTo>
                  <a:pt x="70637" y="288289"/>
                </a:lnTo>
                <a:lnTo>
                  <a:pt x="76606" y="285749"/>
                </a:lnTo>
                <a:lnTo>
                  <a:pt x="86055" y="276859"/>
                </a:lnTo>
                <a:lnTo>
                  <a:pt x="88417" y="271779"/>
                </a:lnTo>
                <a:lnTo>
                  <a:pt x="90347" y="264159"/>
                </a:lnTo>
                <a:lnTo>
                  <a:pt x="89763" y="262889"/>
                </a:lnTo>
                <a:lnTo>
                  <a:pt x="90703" y="259079"/>
                </a:lnTo>
                <a:lnTo>
                  <a:pt x="90093" y="256539"/>
                </a:lnTo>
                <a:lnTo>
                  <a:pt x="89090" y="251459"/>
                </a:lnTo>
                <a:lnTo>
                  <a:pt x="87947" y="248919"/>
                </a:lnTo>
                <a:lnTo>
                  <a:pt x="87058" y="246379"/>
                </a:lnTo>
                <a:lnTo>
                  <a:pt x="135966" y="246379"/>
                </a:lnTo>
                <a:lnTo>
                  <a:pt x="138175" y="243839"/>
                </a:lnTo>
                <a:lnTo>
                  <a:pt x="138832" y="242569"/>
                </a:lnTo>
                <a:lnTo>
                  <a:pt x="84429" y="242569"/>
                </a:lnTo>
                <a:lnTo>
                  <a:pt x="80086" y="238759"/>
                </a:lnTo>
                <a:lnTo>
                  <a:pt x="76377" y="233679"/>
                </a:lnTo>
                <a:lnTo>
                  <a:pt x="70205" y="233679"/>
                </a:lnTo>
                <a:lnTo>
                  <a:pt x="68948" y="232409"/>
                </a:lnTo>
                <a:lnTo>
                  <a:pt x="60947" y="232409"/>
                </a:lnTo>
                <a:lnTo>
                  <a:pt x="60109" y="231139"/>
                </a:lnTo>
              </a:path>
              <a:path w="325755" h="323850">
                <a:moveTo>
                  <a:pt x="135966" y="246379"/>
                </a:moveTo>
                <a:lnTo>
                  <a:pt x="87058" y="246379"/>
                </a:lnTo>
              </a:path>
              <a:path w="325755" h="323850">
                <a:moveTo>
                  <a:pt x="84429" y="242569"/>
                </a:moveTo>
                <a:lnTo>
                  <a:pt x="138832" y="242569"/>
                </a:lnTo>
              </a:path>
              <a:path w="325755" h="323850">
                <a:moveTo>
                  <a:pt x="245311" y="273049"/>
                </a:moveTo>
                <a:lnTo>
                  <a:pt x="210083" y="273049"/>
                </a:lnTo>
              </a:path>
              <a:path w="325755" h="323850">
                <a:moveTo>
                  <a:pt x="172224" y="266699"/>
                </a:moveTo>
                <a:lnTo>
                  <a:pt x="171957" y="266699"/>
                </a:lnTo>
              </a:path>
              <a:path w="325755" h="323850">
                <a:moveTo>
                  <a:pt x="171932" y="265429"/>
                </a:moveTo>
                <a:lnTo>
                  <a:pt x="219316" y="265429"/>
                </a:lnTo>
              </a:path>
              <a:path w="325755" h="323850">
                <a:moveTo>
                  <a:pt x="219316" y="265429"/>
                </a:moveTo>
                <a:lnTo>
                  <a:pt x="171932" y="265429"/>
                </a:lnTo>
                <a:lnTo>
                  <a:pt x="171957" y="266699"/>
                </a:lnTo>
                <a:lnTo>
                  <a:pt x="172250" y="266699"/>
                </a:lnTo>
                <a:lnTo>
                  <a:pt x="181102" y="274319"/>
                </a:lnTo>
                <a:lnTo>
                  <a:pt x="185991" y="275589"/>
                </a:lnTo>
                <a:lnTo>
                  <a:pt x="204469" y="275589"/>
                </a:lnTo>
                <a:lnTo>
                  <a:pt x="208140" y="273049"/>
                </a:lnTo>
                <a:lnTo>
                  <a:pt x="245311" y="273049"/>
                </a:lnTo>
                <a:lnTo>
                  <a:pt x="244005" y="271779"/>
                </a:lnTo>
                <a:lnTo>
                  <a:pt x="241382" y="270509"/>
                </a:lnTo>
                <a:lnTo>
                  <a:pt x="214096" y="270509"/>
                </a:lnTo>
                <a:lnTo>
                  <a:pt x="214744" y="269239"/>
                </a:lnTo>
                <a:lnTo>
                  <a:pt x="218592" y="266699"/>
                </a:lnTo>
                <a:lnTo>
                  <a:pt x="219316" y="265429"/>
                </a:lnTo>
              </a:path>
              <a:path w="325755" h="323850">
                <a:moveTo>
                  <a:pt x="214096" y="270509"/>
                </a:moveTo>
                <a:lnTo>
                  <a:pt x="241382" y="270509"/>
                </a:lnTo>
              </a:path>
              <a:path w="325755" h="323850">
                <a:moveTo>
                  <a:pt x="241382" y="270509"/>
                </a:moveTo>
                <a:lnTo>
                  <a:pt x="214096" y="270509"/>
                </a:lnTo>
              </a:path>
              <a:path w="325755" h="323850">
                <a:moveTo>
                  <a:pt x="233057" y="267969"/>
                </a:moveTo>
                <a:lnTo>
                  <a:pt x="219303" y="267969"/>
                </a:lnTo>
                <a:lnTo>
                  <a:pt x="214096" y="270509"/>
                </a:lnTo>
                <a:lnTo>
                  <a:pt x="241382" y="270509"/>
                </a:lnTo>
                <a:lnTo>
                  <a:pt x="238760" y="269239"/>
                </a:lnTo>
                <a:lnTo>
                  <a:pt x="233057" y="267969"/>
                </a:lnTo>
              </a:path>
              <a:path w="325755" h="323850">
                <a:moveTo>
                  <a:pt x="223583" y="267969"/>
                </a:moveTo>
                <a:lnTo>
                  <a:pt x="229107" y="267969"/>
                </a:lnTo>
              </a:path>
              <a:path w="325755" h="323850">
                <a:moveTo>
                  <a:pt x="229107" y="267969"/>
                </a:moveTo>
                <a:lnTo>
                  <a:pt x="223583" y="267969"/>
                </a:lnTo>
              </a:path>
              <a:path w="325755" h="323850">
                <a:moveTo>
                  <a:pt x="228371" y="266699"/>
                </a:moveTo>
                <a:lnTo>
                  <a:pt x="225209" y="266699"/>
                </a:lnTo>
                <a:lnTo>
                  <a:pt x="223583" y="267969"/>
                </a:lnTo>
                <a:lnTo>
                  <a:pt x="229107" y="267969"/>
                </a:lnTo>
                <a:lnTo>
                  <a:pt x="228371" y="266699"/>
                </a:lnTo>
              </a:path>
              <a:path w="325755" h="323850">
                <a:moveTo>
                  <a:pt x="222459" y="259079"/>
                </a:moveTo>
                <a:lnTo>
                  <a:pt x="166776" y="259079"/>
                </a:lnTo>
              </a:path>
              <a:path w="325755" h="323850">
                <a:moveTo>
                  <a:pt x="272186" y="228599"/>
                </a:moveTo>
                <a:lnTo>
                  <a:pt x="169100" y="228599"/>
                </a:lnTo>
                <a:lnTo>
                  <a:pt x="165887" y="236219"/>
                </a:lnTo>
                <a:lnTo>
                  <a:pt x="164357" y="242569"/>
                </a:lnTo>
                <a:lnTo>
                  <a:pt x="164617" y="250189"/>
                </a:lnTo>
                <a:lnTo>
                  <a:pt x="166776" y="259079"/>
                </a:lnTo>
                <a:lnTo>
                  <a:pt x="222459" y="259079"/>
                </a:lnTo>
                <a:lnTo>
                  <a:pt x="224155" y="255269"/>
                </a:lnTo>
                <a:lnTo>
                  <a:pt x="224421" y="252729"/>
                </a:lnTo>
                <a:lnTo>
                  <a:pt x="225996" y="247649"/>
                </a:lnTo>
                <a:lnTo>
                  <a:pt x="225932" y="245109"/>
                </a:lnTo>
                <a:lnTo>
                  <a:pt x="224967" y="240029"/>
                </a:lnTo>
                <a:lnTo>
                  <a:pt x="224917" y="237489"/>
                </a:lnTo>
                <a:lnTo>
                  <a:pt x="224650" y="236219"/>
                </a:lnTo>
                <a:lnTo>
                  <a:pt x="224040" y="234949"/>
                </a:lnTo>
                <a:lnTo>
                  <a:pt x="266744" y="234949"/>
                </a:lnTo>
                <a:lnTo>
                  <a:pt x="269125" y="233679"/>
                </a:lnTo>
                <a:lnTo>
                  <a:pt x="272186" y="228599"/>
                </a:lnTo>
              </a:path>
              <a:path w="325755" h="323850">
                <a:moveTo>
                  <a:pt x="266744" y="234949"/>
                </a:moveTo>
                <a:lnTo>
                  <a:pt x="224370" y="234949"/>
                </a:lnTo>
              </a:path>
              <a:path w="325755" h="323850">
                <a:moveTo>
                  <a:pt x="169100" y="228599"/>
                </a:moveTo>
                <a:lnTo>
                  <a:pt x="272186" y="228599"/>
                </a:lnTo>
              </a:path>
              <a:path w="325755" h="323850">
                <a:moveTo>
                  <a:pt x="163093" y="255269"/>
                </a:moveTo>
                <a:lnTo>
                  <a:pt x="126885" y="255269"/>
                </a:lnTo>
              </a:path>
              <a:path w="325755" h="323850">
                <a:moveTo>
                  <a:pt x="87058" y="246379"/>
                </a:moveTo>
                <a:lnTo>
                  <a:pt x="135966" y="246379"/>
                </a:lnTo>
              </a:path>
              <a:path w="325755" h="323850">
                <a:moveTo>
                  <a:pt x="135966" y="246379"/>
                </a:moveTo>
                <a:lnTo>
                  <a:pt x="87058" y="246379"/>
                </a:lnTo>
                <a:lnTo>
                  <a:pt x="88760" y="247649"/>
                </a:lnTo>
                <a:lnTo>
                  <a:pt x="91236" y="250189"/>
                </a:lnTo>
                <a:lnTo>
                  <a:pt x="95453" y="253999"/>
                </a:lnTo>
                <a:lnTo>
                  <a:pt x="100469" y="256539"/>
                </a:lnTo>
                <a:lnTo>
                  <a:pt x="108369" y="257809"/>
                </a:lnTo>
                <a:lnTo>
                  <a:pt x="117157" y="257809"/>
                </a:lnTo>
                <a:lnTo>
                  <a:pt x="121475" y="256539"/>
                </a:lnTo>
                <a:lnTo>
                  <a:pt x="125615" y="255269"/>
                </a:lnTo>
                <a:lnTo>
                  <a:pt x="163093" y="255269"/>
                </a:lnTo>
                <a:lnTo>
                  <a:pt x="161963" y="253999"/>
                </a:lnTo>
                <a:lnTo>
                  <a:pt x="159219" y="252729"/>
                </a:lnTo>
                <a:lnTo>
                  <a:pt x="130530" y="252729"/>
                </a:lnTo>
                <a:lnTo>
                  <a:pt x="131660" y="250189"/>
                </a:lnTo>
                <a:lnTo>
                  <a:pt x="131978" y="250189"/>
                </a:lnTo>
                <a:lnTo>
                  <a:pt x="134289" y="248919"/>
                </a:lnTo>
                <a:lnTo>
                  <a:pt x="135966" y="246379"/>
                </a:lnTo>
              </a:path>
              <a:path w="325755" h="323850">
                <a:moveTo>
                  <a:pt x="130543" y="252729"/>
                </a:moveTo>
                <a:lnTo>
                  <a:pt x="159219" y="252729"/>
                </a:lnTo>
              </a:path>
              <a:path w="325755" h="323850">
                <a:moveTo>
                  <a:pt x="159219" y="252729"/>
                </a:moveTo>
                <a:lnTo>
                  <a:pt x="130543" y="252729"/>
                </a:lnTo>
              </a:path>
              <a:path w="325755" h="323850">
                <a:moveTo>
                  <a:pt x="147802" y="248919"/>
                </a:moveTo>
                <a:lnTo>
                  <a:pt x="139928" y="248919"/>
                </a:lnTo>
                <a:lnTo>
                  <a:pt x="135318" y="250189"/>
                </a:lnTo>
                <a:lnTo>
                  <a:pt x="130543" y="252729"/>
                </a:lnTo>
                <a:lnTo>
                  <a:pt x="159219" y="252729"/>
                </a:lnTo>
                <a:lnTo>
                  <a:pt x="156476" y="251459"/>
                </a:lnTo>
                <a:lnTo>
                  <a:pt x="153136" y="250189"/>
                </a:lnTo>
                <a:lnTo>
                  <a:pt x="147802" y="248919"/>
                </a:lnTo>
              </a:path>
              <a:path w="325755" h="323850">
                <a:moveTo>
                  <a:pt x="138832" y="242569"/>
                </a:moveTo>
                <a:lnTo>
                  <a:pt x="84429" y="242569"/>
                </a:lnTo>
              </a:path>
              <a:path w="325755" h="323850">
                <a:moveTo>
                  <a:pt x="194339" y="205739"/>
                </a:moveTo>
                <a:lnTo>
                  <a:pt x="89027" y="205739"/>
                </a:lnTo>
                <a:lnTo>
                  <a:pt x="89230" y="207009"/>
                </a:lnTo>
                <a:lnTo>
                  <a:pt x="88341" y="207009"/>
                </a:lnTo>
                <a:lnTo>
                  <a:pt x="85458" y="210819"/>
                </a:lnTo>
                <a:lnTo>
                  <a:pt x="83756" y="213359"/>
                </a:lnTo>
                <a:lnTo>
                  <a:pt x="81953" y="220979"/>
                </a:lnTo>
                <a:lnTo>
                  <a:pt x="80860" y="224789"/>
                </a:lnTo>
                <a:lnTo>
                  <a:pt x="81572" y="232409"/>
                </a:lnTo>
                <a:lnTo>
                  <a:pt x="81953" y="237489"/>
                </a:lnTo>
                <a:lnTo>
                  <a:pt x="84416" y="241299"/>
                </a:lnTo>
                <a:lnTo>
                  <a:pt x="84429" y="242569"/>
                </a:lnTo>
                <a:lnTo>
                  <a:pt x="138832" y="242569"/>
                </a:lnTo>
                <a:lnTo>
                  <a:pt x="142951" y="227329"/>
                </a:lnTo>
                <a:lnTo>
                  <a:pt x="142557" y="226059"/>
                </a:lnTo>
                <a:lnTo>
                  <a:pt x="142506" y="223519"/>
                </a:lnTo>
                <a:lnTo>
                  <a:pt x="215798" y="223519"/>
                </a:lnTo>
                <a:lnTo>
                  <a:pt x="215341" y="222249"/>
                </a:lnTo>
                <a:lnTo>
                  <a:pt x="215569" y="222249"/>
                </a:lnTo>
                <a:lnTo>
                  <a:pt x="214172" y="220979"/>
                </a:lnTo>
                <a:lnTo>
                  <a:pt x="212737" y="219709"/>
                </a:lnTo>
                <a:lnTo>
                  <a:pt x="206197" y="215899"/>
                </a:lnTo>
                <a:lnTo>
                  <a:pt x="200799" y="214629"/>
                </a:lnTo>
                <a:lnTo>
                  <a:pt x="190258" y="214629"/>
                </a:lnTo>
                <a:lnTo>
                  <a:pt x="190665" y="213359"/>
                </a:lnTo>
                <a:lnTo>
                  <a:pt x="191935" y="210819"/>
                </a:lnTo>
                <a:lnTo>
                  <a:pt x="193484" y="208279"/>
                </a:lnTo>
                <a:lnTo>
                  <a:pt x="194339" y="205739"/>
                </a:lnTo>
              </a:path>
              <a:path w="325755" h="323850">
                <a:moveTo>
                  <a:pt x="215798" y="223519"/>
                </a:moveTo>
                <a:lnTo>
                  <a:pt x="142506" y="223519"/>
                </a:lnTo>
              </a:path>
              <a:path w="325755" h="323850">
                <a:moveTo>
                  <a:pt x="89027" y="205739"/>
                </a:moveTo>
                <a:lnTo>
                  <a:pt x="194339" y="205739"/>
                </a:lnTo>
              </a:path>
              <a:path w="325755" h="323850">
                <a:moveTo>
                  <a:pt x="295782" y="240029"/>
                </a:moveTo>
                <a:lnTo>
                  <a:pt x="261353" y="240029"/>
                </a:lnTo>
              </a:path>
              <a:path w="325755" h="323850">
                <a:moveTo>
                  <a:pt x="224370" y="234949"/>
                </a:moveTo>
                <a:lnTo>
                  <a:pt x="266744" y="234949"/>
                </a:lnTo>
              </a:path>
              <a:path w="325755" h="323850">
                <a:moveTo>
                  <a:pt x="266744" y="234949"/>
                </a:moveTo>
                <a:lnTo>
                  <a:pt x="224370" y="234949"/>
                </a:lnTo>
                <a:lnTo>
                  <a:pt x="224802" y="236219"/>
                </a:lnTo>
                <a:lnTo>
                  <a:pt x="226174" y="236219"/>
                </a:lnTo>
                <a:lnTo>
                  <a:pt x="231800" y="241299"/>
                </a:lnTo>
                <a:lnTo>
                  <a:pt x="238086" y="242569"/>
                </a:lnTo>
                <a:lnTo>
                  <a:pt x="255511" y="242569"/>
                </a:lnTo>
                <a:lnTo>
                  <a:pt x="259778" y="240029"/>
                </a:lnTo>
                <a:lnTo>
                  <a:pt x="295782" y="240029"/>
                </a:lnTo>
                <a:lnTo>
                  <a:pt x="292150" y="237489"/>
                </a:lnTo>
                <a:lnTo>
                  <a:pt x="263359" y="237489"/>
                </a:lnTo>
                <a:lnTo>
                  <a:pt x="264363" y="236219"/>
                </a:lnTo>
                <a:lnTo>
                  <a:pt x="266744" y="234949"/>
                </a:lnTo>
              </a:path>
              <a:path w="325755" h="323850">
                <a:moveTo>
                  <a:pt x="266115" y="237489"/>
                </a:moveTo>
                <a:lnTo>
                  <a:pt x="292150" y="237489"/>
                </a:lnTo>
              </a:path>
              <a:path w="325755" h="323850">
                <a:moveTo>
                  <a:pt x="34302" y="181609"/>
                </a:moveTo>
                <a:lnTo>
                  <a:pt x="25196" y="181609"/>
                </a:lnTo>
                <a:lnTo>
                  <a:pt x="22517" y="182879"/>
                </a:lnTo>
                <a:lnTo>
                  <a:pt x="14020" y="184149"/>
                </a:lnTo>
                <a:lnTo>
                  <a:pt x="6235" y="190499"/>
                </a:lnTo>
                <a:lnTo>
                  <a:pt x="3429" y="196849"/>
                </a:lnTo>
                <a:lnTo>
                  <a:pt x="2819" y="198119"/>
                </a:lnTo>
                <a:lnTo>
                  <a:pt x="2247" y="200659"/>
                </a:lnTo>
                <a:lnTo>
                  <a:pt x="1727" y="201929"/>
                </a:lnTo>
                <a:lnTo>
                  <a:pt x="1371" y="203199"/>
                </a:lnTo>
                <a:lnTo>
                  <a:pt x="152" y="204469"/>
                </a:lnTo>
                <a:lnTo>
                  <a:pt x="736" y="207009"/>
                </a:lnTo>
                <a:lnTo>
                  <a:pt x="114" y="208279"/>
                </a:lnTo>
                <a:lnTo>
                  <a:pt x="0" y="212089"/>
                </a:lnTo>
                <a:lnTo>
                  <a:pt x="279" y="213359"/>
                </a:lnTo>
                <a:lnTo>
                  <a:pt x="1485" y="219709"/>
                </a:lnTo>
                <a:lnTo>
                  <a:pt x="3289" y="223519"/>
                </a:lnTo>
                <a:lnTo>
                  <a:pt x="8267" y="231139"/>
                </a:lnTo>
                <a:lnTo>
                  <a:pt x="11074" y="232409"/>
                </a:lnTo>
                <a:lnTo>
                  <a:pt x="16510" y="236219"/>
                </a:lnTo>
                <a:lnTo>
                  <a:pt x="19685" y="236219"/>
                </a:lnTo>
                <a:lnTo>
                  <a:pt x="22161" y="238759"/>
                </a:lnTo>
                <a:lnTo>
                  <a:pt x="32689" y="238759"/>
                </a:lnTo>
                <a:lnTo>
                  <a:pt x="55079" y="219709"/>
                </a:lnTo>
                <a:lnTo>
                  <a:pt x="56794" y="217169"/>
                </a:lnTo>
                <a:lnTo>
                  <a:pt x="57035" y="214629"/>
                </a:lnTo>
                <a:lnTo>
                  <a:pt x="56311" y="213359"/>
                </a:lnTo>
                <a:lnTo>
                  <a:pt x="56857" y="213359"/>
                </a:lnTo>
                <a:lnTo>
                  <a:pt x="57264" y="209549"/>
                </a:lnTo>
                <a:lnTo>
                  <a:pt x="57073" y="205739"/>
                </a:lnTo>
                <a:lnTo>
                  <a:pt x="55727" y="200659"/>
                </a:lnTo>
                <a:lnTo>
                  <a:pt x="54406" y="198119"/>
                </a:lnTo>
                <a:lnTo>
                  <a:pt x="53454" y="195579"/>
                </a:lnTo>
                <a:lnTo>
                  <a:pt x="103797" y="195579"/>
                </a:lnTo>
                <a:lnTo>
                  <a:pt x="105388" y="193039"/>
                </a:lnTo>
                <a:lnTo>
                  <a:pt x="52120" y="193039"/>
                </a:lnTo>
                <a:lnTo>
                  <a:pt x="48793" y="190499"/>
                </a:lnTo>
                <a:lnTo>
                  <a:pt x="45656" y="186689"/>
                </a:lnTo>
                <a:lnTo>
                  <a:pt x="38760" y="184149"/>
                </a:lnTo>
                <a:lnTo>
                  <a:pt x="36588" y="182879"/>
                </a:lnTo>
                <a:lnTo>
                  <a:pt x="34302" y="181609"/>
                </a:lnTo>
              </a:path>
              <a:path w="325755" h="323850">
                <a:moveTo>
                  <a:pt x="103797" y="195579"/>
                </a:moveTo>
                <a:lnTo>
                  <a:pt x="53454" y="195579"/>
                </a:lnTo>
              </a:path>
              <a:path w="325755" h="323850">
                <a:moveTo>
                  <a:pt x="52120" y="193039"/>
                </a:moveTo>
                <a:lnTo>
                  <a:pt x="105388" y="193039"/>
                </a:lnTo>
              </a:path>
              <a:path w="325755" h="323850">
                <a:moveTo>
                  <a:pt x="292150" y="237489"/>
                </a:moveTo>
                <a:lnTo>
                  <a:pt x="266115" y="237489"/>
                </a:lnTo>
              </a:path>
              <a:path w="325755" h="323850">
                <a:moveTo>
                  <a:pt x="284683" y="234949"/>
                </a:moveTo>
                <a:lnTo>
                  <a:pt x="273519" y="234949"/>
                </a:lnTo>
                <a:lnTo>
                  <a:pt x="268719" y="236219"/>
                </a:lnTo>
                <a:lnTo>
                  <a:pt x="266115" y="237489"/>
                </a:lnTo>
                <a:lnTo>
                  <a:pt x="292150" y="237489"/>
                </a:lnTo>
                <a:lnTo>
                  <a:pt x="290334" y="236219"/>
                </a:lnTo>
                <a:lnTo>
                  <a:pt x="287172" y="236219"/>
                </a:lnTo>
                <a:lnTo>
                  <a:pt x="284683" y="234949"/>
                </a:lnTo>
              </a:path>
              <a:path w="325755" h="323850">
                <a:moveTo>
                  <a:pt x="272186" y="228599"/>
                </a:moveTo>
                <a:lnTo>
                  <a:pt x="169100" y="228599"/>
                </a:lnTo>
              </a:path>
              <a:path w="325755" h="323850">
                <a:moveTo>
                  <a:pt x="142506" y="223519"/>
                </a:moveTo>
                <a:lnTo>
                  <a:pt x="215798" y="223519"/>
                </a:lnTo>
              </a:path>
              <a:path w="325755" h="323850">
                <a:moveTo>
                  <a:pt x="314274" y="157479"/>
                </a:moveTo>
                <a:lnTo>
                  <a:pt x="275132" y="157479"/>
                </a:lnTo>
                <a:lnTo>
                  <a:pt x="274421" y="158749"/>
                </a:lnTo>
                <a:lnTo>
                  <a:pt x="273913" y="160019"/>
                </a:lnTo>
                <a:lnTo>
                  <a:pt x="272986" y="161289"/>
                </a:lnTo>
                <a:lnTo>
                  <a:pt x="268706" y="166369"/>
                </a:lnTo>
                <a:lnTo>
                  <a:pt x="267550" y="171449"/>
                </a:lnTo>
                <a:lnTo>
                  <a:pt x="266026" y="172719"/>
                </a:lnTo>
                <a:lnTo>
                  <a:pt x="266103" y="177799"/>
                </a:lnTo>
                <a:lnTo>
                  <a:pt x="265976" y="181609"/>
                </a:lnTo>
                <a:lnTo>
                  <a:pt x="266382" y="182879"/>
                </a:lnTo>
                <a:lnTo>
                  <a:pt x="266839" y="185419"/>
                </a:lnTo>
                <a:lnTo>
                  <a:pt x="267716" y="189229"/>
                </a:lnTo>
                <a:lnTo>
                  <a:pt x="268236" y="191769"/>
                </a:lnTo>
                <a:lnTo>
                  <a:pt x="198018" y="191769"/>
                </a:lnTo>
                <a:lnTo>
                  <a:pt x="199097" y="193039"/>
                </a:lnTo>
                <a:lnTo>
                  <a:pt x="200393" y="193039"/>
                </a:lnTo>
                <a:lnTo>
                  <a:pt x="202565" y="194309"/>
                </a:lnTo>
                <a:lnTo>
                  <a:pt x="204216" y="194309"/>
                </a:lnTo>
                <a:lnTo>
                  <a:pt x="204990" y="195579"/>
                </a:lnTo>
                <a:lnTo>
                  <a:pt x="219456" y="195579"/>
                </a:lnTo>
                <a:lnTo>
                  <a:pt x="217055" y="199389"/>
                </a:lnTo>
                <a:lnTo>
                  <a:pt x="215519" y="204469"/>
                </a:lnTo>
                <a:lnTo>
                  <a:pt x="214528" y="210819"/>
                </a:lnTo>
                <a:lnTo>
                  <a:pt x="214439" y="213359"/>
                </a:lnTo>
                <a:lnTo>
                  <a:pt x="214845" y="217169"/>
                </a:lnTo>
                <a:lnTo>
                  <a:pt x="215277" y="219709"/>
                </a:lnTo>
                <a:lnTo>
                  <a:pt x="215976" y="222249"/>
                </a:lnTo>
                <a:lnTo>
                  <a:pt x="216141" y="222249"/>
                </a:lnTo>
                <a:lnTo>
                  <a:pt x="215798" y="223519"/>
                </a:lnTo>
                <a:lnTo>
                  <a:pt x="142506" y="223519"/>
                </a:lnTo>
                <a:lnTo>
                  <a:pt x="148234" y="227329"/>
                </a:lnTo>
                <a:lnTo>
                  <a:pt x="154330" y="228599"/>
                </a:lnTo>
                <a:lnTo>
                  <a:pt x="161048" y="229869"/>
                </a:lnTo>
                <a:lnTo>
                  <a:pt x="164147" y="229869"/>
                </a:lnTo>
                <a:lnTo>
                  <a:pt x="166573" y="228599"/>
                </a:lnTo>
                <a:lnTo>
                  <a:pt x="272186" y="228599"/>
                </a:lnTo>
                <a:lnTo>
                  <a:pt x="275323" y="219709"/>
                </a:lnTo>
                <a:lnTo>
                  <a:pt x="276250" y="215899"/>
                </a:lnTo>
                <a:lnTo>
                  <a:pt x="275689" y="209549"/>
                </a:lnTo>
                <a:lnTo>
                  <a:pt x="275602" y="204469"/>
                </a:lnTo>
                <a:lnTo>
                  <a:pt x="273608" y="201929"/>
                </a:lnTo>
                <a:lnTo>
                  <a:pt x="273786" y="200659"/>
                </a:lnTo>
                <a:lnTo>
                  <a:pt x="273189" y="199389"/>
                </a:lnTo>
                <a:lnTo>
                  <a:pt x="317148" y="199389"/>
                </a:lnTo>
                <a:lnTo>
                  <a:pt x="318236" y="198119"/>
                </a:lnTo>
                <a:lnTo>
                  <a:pt x="320179" y="195579"/>
                </a:lnTo>
                <a:lnTo>
                  <a:pt x="323037" y="190499"/>
                </a:lnTo>
                <a:lnTo>
                  <a:pt x="325335" y="182879"/>
                </a:lnTo>
                <a:lnTo>
                  <a:pt x="324916" y="180339"/>
                </a:lnTo>
                <a:lnTo>
                  <a:pt x="325272" y="175259"/>
                </a:lnTo>
                <a:lnTo>
                  <a:pt x="324167" y="172719"/>
                </a:lnTo>
                <a:lnTo>
                  <a:pt x="322592" y="167639"/>
                </a:lnTo>
                <a:lnTo>
                  <a:pt x="321843" y="165099"/>
                </a:lnTo>
                <a:lnTo>
                  <a:pt x="319049" y="162559"/>
                </a:lnTo>
                <a:lnTo>
                  <a:pt x="318211" y="160019"/>
                </a:lnTo>
                <a:lnTo>
                  <a:pt x="314274" y="157479"/>
                </a:lnTo>
              </a:path>
              <a:path w="325755" h="323850">
                <a:moveTo>
                  <a:pt x="317148" y="199389"/>
                </a:moveTo>
                <a:lnTo>
                  <a:pt x="273507" y="199389"/>
                </a:lnTo>
              </a:path>
              <a:path w="325755" h="323850">
                <a:moveTo>
                  <a:pt x="198018" y="191769"/>
                </a:moveTo>
                <a:lnTo>
                  <a:pt x="267982" y="191769"/>
                </a:lnTo>
              </a:path>
              <a:path w="325755" h="323850">
                <a:moveTo>
                  <a:pt x="217424" y="195579"/>
                </a:moveTo>
                <a:lnTo>
                  <a:pt x="209181" y="195579"/>
                </a:lnTo>
              </a:path>
              <a:path w="325755" h="323850">
                <a:moveTo>
                  <a:pt x="275132" y="157479"/>
                </a:moveTo>
                <a:lnTo>
                  <a:pt x="314274" y="157479"/>
                </a:lnTo>
              </a:path>
              <a:path w="325755" h="323850">
                <a:moveTo>
                  <a:pt x="273507" y="199389"/>
                </a:moveTo>
                <a:lnTo>
                  <a:pt x="317148" y="199389"/>
                </a:lnTo>
              </a:path>
              <a:path w="325755" h="323850">
                <a:moveTo>
                  <a:pt x="317148" y="199389"/>
                </a:moveTo>
                <a:lnTo>
                  <a:pt x="273507" y="199389"/>
                </a:lnTo>
                <a:lnTo>
                  <a:pt x="273977" y="200659"/>
                </a:lnTo>
                <a:lnTo>
                  <a:pt x="275297" y="200659"/>
                </a:lnTo>
                <a:lnTo>
                  <a:pt x="276542" y="201929"/>
                </a:lnTo>
                <a:lnTo>
                  <a:pt x="277660" y="203199"/>
                </a:lnTo>
                <a:lnTo>
                  <a:pt x="280327" y="204469"/>
                </a:lnTo>
                <a:lnTo>
                  <a:pt x="281762" y="205739"/>
                </a:lnTo>
                <a:lnTo>
                  <a:pt x="284784" y="207009"/>
                </a:lnTo>
                <a:lnTo>
                  <a:pt x="286638" y="207009"/>
                </a:lnTo>
                <a:lnTo>
                  <a:pt x="287769" y="208279"/>
                </a:lnTo>
                <a:lnTo>
                  <a:pt x="290410" y="208279"/>
                </a:lnTo>
                <a:lnTo>
                  <a:pt x="293065" y="209549"/>
                </a:lnTo>
                <a:lnTo>
                  <a:pt x="299681" y="209549"/>
                </a:lnTo>
                <a:lnTo>
                  <a:pt x="302615" y="208279"/>
                </a:lnTo>
                <a:lnTo>
                  <a:pt x="307644" y="207009"/>
                </a:lnTo>
                <a:lnTo>
                  <a:pt x="310083" y="205739"/>
                </a:lnTo>
                <a:lnTo>
                  <a:pt x="313105" y="203199"/>
                </a:lnTo>
                <a:lnTo>
                  <a:pt x="314972" y="201929"/>
                </a:lnTo>
                <a:lnTo>
                  <a:pt x="317148" y="199389"/>
                </a:lnTo>
              </a:path>
              <a:path w="325755" h="323850">
                <a:moveTo>
                  <a:pt x="194339" y="205739"/>
                </a:moveTo>
                <a:lnTo>
                  <a:pt x="89027" y="205739"/>
                </a:lnTo>
              </a:path>
              <a:path w="325755" h="323850">
                <a:moveTo>
                  <a:pt x="53454" y="195579"/>
                </a:moveTo>
                <a:lnTo>
                  <a:pt x="103797" y="195579"/>
                </a:lnTo>
              </a:path>
              <a:path w="325755" h="323850">
                <a:moveTo>
                  <a:pt x="103797" y="195579"/>
                </a:moveTo>
                <a:lnTo>
                  <a:pt x="53454" y="195579"/>
                </a:lnTo>
                <a:lnTo>
                  <a:pt x="55118" y="196849"/>
                </a:lnTo>
                <a:lnTo>
                  <a:pt x="56387" y="198119"/>
                </a:lnTo>
                <a:lnTo>
                  <a:pt x="57924" y="199389"/>
                </a:lnTo>
                <a:lnTo>
                  <a:pt x="64693" y="205739"/>
                </a:lnTo>
                <a:lnTo>
                  <a:pt x="72555" y="208279"/>
                </a:lnTo>
                <a:lnTo>
                  <a:pt x="82156" y="208279"/>
                </a:lnTo>
                <a:lnTo>
                  <a:pt x="84239" y="207009"/>
                </a:lnTo>
                <a:lnTo>
                  <a:pt x="88328" y="207009"/>
                </a:lnTo>
                <a:lnTo>
                  <a:pt x="89027" y="205739"/>
                </a:lnTo>
                <a:lnTo>
                  <a:pt x="194339" y="205739"/>
                </a:lnTo>
                <a:lnTo>
                  <a:pt x="194767" y="204469"/>
                </a:lnTo>
                <a:lnTo>
                  <a:pt x="195554" y="201929"/>
                </a:lnTo>
                <a:lnTo>
                  <a:pt x="128397" y="201929"/>
                </a:lnTo>
                <a:lnTo>
                  <a:pt x="123101" y="198119"/>
                </a:lnTo>
                <a:lnTo>
                  <a:pt x="102158" y="198119"/>
                </a:lnTo>
                <a:lnTo>
                  <a:pt x="102603" y="197947"/>
                </a:lnTo>
                <a:lnTo>
                  <a:pt x="103085" y="196849"/>
                </a:lnTo>
                <a:lnTo>
                  <a:pt x="103797" y="195579"/>
                </a:lnTo>
              </a:path>
              <a:path w="325755" h="323850">
                <a:moveTo>
                  <a:pt x="128447" y="201929"/>
                </a:moveTo>
                <a:lnTo>
                  <a:pt x="195554" y="201929"/>
                </a:lnTo>
              </a:path>
              <a:path w="325755" h="323850">
                <a:moveTo>
                  <a:pt x="102603" y="197947"/>
                </a:moveTo>
                <a:lnTo>
                  <a:pt x="102158" y="198119"/>
                </a:lnTo>
                <a:lnTo>
                  <a:pt x="102527" y="198119"/>
                </a:lnTo>
              </a:path>
              <a:path w="325755" h="323850">
                <a:moveTo>
                  <a:pt x="102527" y="198119"/>
                </a:moveTo>
                <a:lnTo>
                  <a:pt x="123101" y="198119"/>
                </a:lnTo>
              </a:path>
              <a:path w="325755" h="323850">
                <a:moveTo>
                  <a:pt x="267982" y="191769"/>
                </a:moveTo>
                <a:lnTo>
                  <a:pt x="198018" y="191769"/>
                </a:lnTo>
              </a:path>
              <a:path w="325755" h="323850">
                <a:moveTo>
                  <a:pt x="195554" y="201929"/>
                </a:moveTo>
                <a:lnTo>
                  <a:pt x="128447" y="201929"/>
                </a:lnTo>
              </a:path>
              <a:path w="325755" h="323850">
                <a:moveTo>
                  <a:pt x="244678" y="172719"/>
                </a:moveTo>
                <a:lnTo>
                  <a:pt x="112420" y="172719"/>
                </a:lnTo>
                <a:lnTo>
                  <a:pt x="114668" y="173989"/>
                </a:lnTo>
                <a:lnTo>
                  <a:pt x="115620" y="175259"/>
                </a:lnTo>
                <a:lnTo>
                  <a:pt x="118465" y="175259"/>
                </a:lnTo>
                <a:lnTo>
                  <a:pt x="120129" y="176529"/>
                </a:lnTo>
                <a:lnTo>
                  <a:pt x="122669" y="177799"/>
                </a:lnTo>
                <a:lnTo>
                  <a:pt x="132435" y="177799"/>
                </a:lnTo>
                <a:lnTo>
                  <a:pt x="131216" y="180339"/>
                </a:lnTo>
                <a:lnTo>
                  <a:pt x="129857" y="184149"/>
                </a:lnTo>
                <a:lnTo>
                  <a:pt x="128803" y="187959"/>
                </a:lnTo>
                <a:lnTo>
                  <a:pt x="128612" y="187959"/>
                </a:lnTo>
                <a:lnTo>
                  <a:pt x="128333" y="190499"/>
                </a:lnTo>
                <a:lnTo>
                  <a:pt x="128143" y="191769"/>
                </a:lnTo>
                <a:lnTo>
                  <a:pt x="128021" y="196849"/>
                </a:lnTo>
                <a:lnTo>
                  <a:pt x="128447" y="201929"/>
                </a:lnTo>
                <a:lnTo>
                  <a:pt x="195554" y="201929"/>
                </a:lnTo>
                <a:lnTo>
                  <a:pt x="195948" y="200659"/>
                </a:lnTo>
                <a:lnTo>
                  <a:pt x="196049" y="191769"/>
                </a:lnTo>
                <a:lnTo>
                  <a:pt x="267982" y="191769"/>
                </a:lnTo>
                <a:lnTo>
                  <a:pt x="266687" y="190499"/>
                </a:lnTo>
                <a:lnTo>
                  <a:pt x="264934" y="189229"/>
                </a:lnTo>
                <a:lnTo>
                  <a:pt x="263118" y="186689"/>
                </a:lnTo>
                <a:lnTo>
                  <a:pt x="259435" y="185419"/>
                </a:lnTo>
                <a:lnTo>
                  <a:pt x="257581" y="184149"/>
                </a:lnTo>
                <a:lnTo>
                  <a:pt x="254292" y="182879"/>
                </a:lnTo>
                <a:lnTo>
                  <a:pt x="240220" y="182879"/>
                </a:lnTo>
                <a:lnTo>
                  <a:pt x="241312" y="180339"/>
                </a:lnTo>
                <a:lnTo>
                  <a:pt x="242366" y="179069"/>
                </a:lnTo>
                <a:lnTo>
                  <a:pt x="243205" y="177799"/>
                </a:lnTo>
                <a:lnTo>
                  <a:pt x="243357" y="176529"/>
                </a:lnTo>
                <a:lnTo>
                  <a:pt x="244055" y="175259"/>
                </a:lnTo>
                <a:lnTo>
                  <a:pt x="244094" y="173989"/>
                </a:lnTo>
                <a:lnTo>
                  <a:pt x="244678" y="172719"/>
                </a:lnTo>
              </a:path>
              <a:path w="325755" h="323850">
                <a:moveTo>
                  <a:pt x="240233" y="182879"/>
                </a:moveTo>
                <a:lnTo>
                  <a:pt x="251396" y="182879"/>
                </a:lnTo>
              </a:path>
              <a:path w="325755" h="323850">
                <a:moveTo>
                  <a:pt x="112420" y="172719"/>
                </a:moveTo>
                <a:lnTo>
                  <a:pt x="244678" y="172719"/>
                </a:lnTo>
              </a:path>
              <a:path w="325755" h="323850">
                <a:moveTo>
                  <a:pt x="102527" y="198119"/>
                </a:moveTo>
                <a:lnTo>
                  <a:pt x="102158" y="198119"/>
                </a:lnTo>
                <a:lnTo>
                  <a:pt x="102603" y="197947"/>
                </a:lnTo>
              </a:path>
              <a:path w="325755" h="323850">
                <a:moveTo>
                  <a:pt x="102603" y="197947"/>
                </a:moveTo>
                <a:lnTo>
                  <a:pt x="102158" y="198119"/>
                </a:lnTo>
                <a:lnTo>
                  <a:pt x="102527" y="198119"/>
                </a:lnTo>
                <a:lnTo>
                  <a:pt x="102603" y="197947"/>
                </a:lnTo>
              </a:path>
              <a:path w="325755" h="323850">
                <a:moveTo>
                  <a:pt x="102603" y="197947"/>
                </a:moveTo>
                <a:lnTo>
                  <a:pt x="102527" y="198119"/>
                </a:lnTo>
              </a:path>
              <a:path w="325755" h="323850">
                <a:moveTo>
                  <a:pt x="123101" y="198119"/>
                </a:moveTo>
                <a:lnTo>
                  <a:pt x="102527" y="198119"/>
                </a:lnTo>
              </a:path>
              <a:path w="325755" h="323850">
                <a:moveTo>
                  <a:pt x="102527" y="198119"/>
                </a:moveTo>
                <a:lnTo>
                  <a:pt x="102603" y="197947"/>
                </a:lnTo>
              </a:path>
              <a:path w="325755" h="323850">
                <a:moveTo>
                  <a:pt x="117551" y="196849"/>
                </a:moveTo>
                <a:lnTo>
                  <a:pt x="105422" y="196849"/>
                </a:lnTo>
                <a:lnTo>
                  <a:pt x="102603" y="197947"/>
                </a:lnTo>
                <a:lnTo>
                  <a:pt x="102527" y="198119"/>
                </a:lnTo>
                <a:lnTo>
                  <a:pt x="123101" y="198119"/>
                </a:lnTo>
                <a:lnTo>
                  <a:pt x="117551" y="196849"/>
                </a:lnTo>
              </a:path>
              <a:path w="325755" h="323850">
                <a:moveTo>
                  <a:pt x="209181" y="195579"/>
                </a:moveTo>
                <a:lnTo>
                  <a:pt x="217424" y="195579"/>
                </a:lnTo>
              </a:path>
              <a:path w="325755" h="323850">
                <a:moveTo>
                  <a:pt x="217424" y="195579"/>
                </a:moveTo>
                <a:lnTo>
                  <a:pt x="209181" y="195579"/>
                </a:lnTo>
                <a:lnTo>
                  <a:pt x="212356" y="196849"/>
                </a:lnTo>
                <a:lnTo>
                  <a:pt x="217424" y="195579"/>
                </a:lnTo>
              </a:path>
              <a:path w="325755" h="323850">
                <a:moveTo>
                  <a:pt x="105388" y="193039"/>
                </a:moveTo>
                <a:lnTo>
                  <a:pt x="52120" y="193039"/>
                </a:lnTo>
              </a:path>
              <a:path w="325755" h="323850">
                <a:moveTo>
                  <a:pt x="161315" y="156209"/>
                </a:moveTo>
                <a:lnTo>
                  <a:pt x="55981" y="156209"/>
                </a:lnTo>
                <a:lnTo>
                  <a:pt x="50749" y="162559"/>
                </a:lnTo>
                <a:lnTo>
                  <a:pt x="48348" y="170179"/>
                </a:lnTo>
                <a:lnTo>
                  <a:pt x="48323" y="182879"/>
                </a:lnTo>
                <a:lnTo>
                  <a:pt x="49568" y="187959"/>
                </a:lnTo>
                <a:lnTo>
                  <a:pt x="52120" y="191769"/>
                </a:lnTo>
                <a:lnTo>
                  <a:pt x="52120" y="193039"/>
                </a:lnTo>
                <a:lnTo>
                  <a:pt x="105388" y="193039"/>
                </a:lnTo>
                <a:lnTo>
                  <a:pt x="106184" y="191769"/>
                </a:lnTo>
                <a:lnTo>
                  <a:pt x="107835" y="187959"/>
                </a:lnTo>
                <a:lnTo>
                  <a:pt x="108242" y="185419"/>
                </a:lnTo>
                <a:lnTo>
                  <a:pt x="109131" y="181609"/>
                </a:lnTo>
                <a:lnTo>
                  <a:pt x="110413" y="177799"/>
                </a:lnTo>
                <a:lnTo>
                  <a:pt x="109093" y="173989"/>
                </a:lnTo>
                <a:lnTo>
                  <a:pt x="109651" y="171449"/>
                </a:lnTo>
                <a:lnTo>
                  <a:pt x="245237" y="171449"/>
                </a:lnTo>
                <a:lnTo>
                  <a:pt x="246646" y="170179"/>
                </a:lnTo>
                <a:lnTo>
                  <a:pt x="246138" y="168909"/>
                </a:lnTo>
                <a:lnTo>
                  <a:pt x="246221" y="166369"/>
                </a:lnTo>
                <a:lnTo>
                  <a:pt x="179387" y="166369"/>
                </a:lnTo>
                <a:lnTo>
                  <a:pt x="175869" y="163829"/>
                </a:lnTo>
                <a:lnTo>
                  <a:pt x="172948" y="162559"/>
                </a:lnTo>
                <a:lnTo>
                  <a:pt x="163169" y="162559"/>
                </a:lnTo>
                <a:lnTo>
                  <a:pt x="159638" y="161289"/>
                </a:lnTo>
                <a:lnTo>
                  <a:pt x="159791" y="160019"/>
                </a:lnTo>
                <a:lnTo>
                  <a:pt x="160591" y="158749"/>
                </a:lnTo>
                <a:lnTo>
                  <a:pt x="161048" y="157479"/>
                </a:lnTo>
                <a:lnTo>
                  <a:pt x="161315" y="156209"/>
                </a:lnTo>
              </a:path>
              <a:path w="325755" h="323850">
                <a:moveTo>
                  <a:pt x="245084" y="171449"/>
                </a:moveTo>
                <a:lnTo>
                  <a:pt x="109651" y="171449"/>
                </a:lnTo>
              </a:path>
              <a:path w="325755" h="323850">
                <a:moveTo>
                  <a:pt x="179387" y="166369"/>
                </a:moveTo>
                <a:lnTo>
                  <a:pt x="246221" y="166369"/>
                </a:lnTo>
              </a:path>
              <a:path w="325755" h="323850">
                <a:moveTo>
                  <a:pt x="163169" y="162559"/>
                </a:moveTo>
                <a:lnTo>
                  <a:pt x="172948" y="162559"/>
                </a:lnTo>
              </a:path>
              <a:path w="325755" h="323850">
                <a:moveTo>
                  <a:pt x="56845" y="156209"/>
                </a:moveTo>
                <a:lnTo>
                  <a:pt x="161315" y="156209"/>
                </a:lnTo>
              </a:path>
              <a:path w="325755" h="323850">
                <a:moveTo>
                  <a:pt x="251396" y="182879"/>
                </a:moveTo>
                <a:lnTo>
                  <a:pt x="240233" y="182879"/>
                </a:lnTo>
              </a:path>
              <a:path w="325755" h="323850">
                <a:moveTo>
                  <a:pt x="248437" y="181609"/>
                </a:moveTo>
                <a:lnTo>
                  <a:pt x="241985" y="181609"/>
                </a:lnTo>
                <a:lnTo>
                  <a:pt x="240233" y="182879"/>
                </a:lnTo>
                <a:lnTo>
                  <a:pt x="251396" y="182879"/>
                </a:lnTo>
                <a:lnTo>
                  <a:pt x="248437" y="181609"/>
                </a:lnTo>
              </a:path>
              <a:path w="325755" h="323850">
                <a:moveTo>
                  <a:pt x="244678" y="172719"/>
                </a:moveTo>
                <a:lnTo>
                  <a:pt x="112420" y="172719"/>
                </a:lnTo>
              </a:path>
              <a:path w="325755" h="323850">
                <a:moveTo>
                  <a:pt x="109651" y="171449"/>
                </a:moveTo>
                <a:lnTo>
                  <a:pt x="245084" y="171449"/>
                </a:lnTo>
              </a:path>
              <a:path w="325755" h="323850">
                <a:moveTo>
                  <a:pt x="245084" y="171449"/>
                </a:moveTo>
                <a:lnTo>
                  <a:pt x="109651" y="171449"/>
                </a:lnTo>
                <a:lnTo>
                  <a:pt x="111112" y="172719"/>
                </a:lnTo>
                <a:lnTo>
                  <a:pt x="244868" y="172719"/>
                </a:lnTo>
                <a:lnTo>
                  <a:pt x="245084" y="171449"/>
                </a:lnTo>
              </a:path>
              <a:path w="325755" h="323850">
                <a:moveTo>
                  <a:pt x="246221" y="166369"/>
                </a:moveTo>
                <a:lnTo>
                  <a:pt x="179387" y="166369"/>
                </a:lnTo>
              </a:path>
              <a:path w="325755" h="323850">
                <a:moveTo>
                  <a:pt x="245859" y="154939"/>
                </a:moveTo>
                <a:lnTo>
                  <a:pt x="179831" y="154939"/>
                </a:lnTo>
                <a:lnTo>
                  <a:pt x="179755" y="161289"/>
                </a:lnTo>
                <a:lnTo>
                  <a:pt x="179311" y="161289"/>
                </a:lnTo>
                <a:lnTo>
                  <a:pt x="179400" y="163829"/>
                </a:lnTo>
                <a:lnTo>
                  <a:pt x="179755" y="163829"/>
                </a:lnTo>
                <a:lnTo>
                  <a:pt x="179387" y="166369"/>
                </a:lnTo>
                <a:lnTo>
                  <a:pt x="246221" y="166369"/>
                </a:lnTo>
                <a:lnTo>
                  <a:pt x="246303" y="163829"/>
                </a:lnTo>
                <a:lnTo>
                  <a:pt x="246722" y="162559"/>
                </a:lnTo>
                <a:lnTo>
                  <a:pt x="246722" y="158749"/>
                </a:lnTo>
                <a:lnTo>
                  <a:pt x="246291" y="157479"/>
                </a:lnTo>
                <a:lnTo>
                  <a:pt x="245910" y="156209"/>
                </a:lnTo>
                <a:lnTo>
                  <a:pt x="245859" y="154939"/>
                </a:lnTo>
              </a:path>
              <a:path w="325755" h="323850">
                <a:moveTo>
                  <a:pt x="180162" y="154939"/>
                </a:moveTo>
                <a:lnTo>
                  <a:pt x="245859" y="154939"/>
                </a:lnTo>
              </a:path>
              <a:path w="325755" h="323850">
                <a:moveTo>
                  <a:pt x="172948" y="162559"/>
                </a:moveTo>
                <a:lnTo>
                  <a:pt x="163169" y="162559"/>
                </a:lnTo>
              </a:path>
              <a:path w="325755" h="323850">
                <a:moveTo>
                  <a:pt x="166535" y="161289"/>
                </a:moveTo>
                <a:lnTo>
                  <a:pt x="163169" y="162559"/>
                </a:lnTo>
                <a:lnTo>
                  <a:pt x="172948" y="162559"/>
                </a:lnTo>
                <a:lnTo>
                  <a:pt x="166535" y="161289"/>
                </a:lnTo>
              </a:path>
              <a:path w="325755" h="323850">
                <a:moveTo>
                  <a:pt x="314274" y="157479"/>
                </a:moveTo>
                <a:lnTo>
                  <a:pt x="275132" y="157479"/>
                </a:lnTo>
              </a:path>
              <a:path w="325755" h="323850">
                <a:moveTo>
                  <a:pt x="245859" y="154939"/>
                </a:moveTo>
                <a:lnTo>
                  <a:pt x="180162" y="154939"/>
                </a:lnTo>
              </a:path>
              <a:path w="325755" h="323850">
                <a:moveTo>
                  <a:pt x="292176" y="140969"/>
                </a:moveTo>
                <a:lnTo>
                  <a:pt x="163156" y="140969"/>
                </a:lnTo>
                <a:lnTo>
                  <a:pt x="169379" y="143509"/>
                </a:lnTo>
                <a:lnTo>
                  <a:pt x="175285" y="146049"/>
                </a:lnTo>
                <a:lnTo>
                  <a:pt x="183464" y="146049"/>
                </a:lnTo>
                <a:lnTo>
                  <a:pt x="183108" y="147319"/>
                </a:lnTo>
                <a:lnTo>
                  <a:pt x="182651" y="148589"/>
                </a:lnTo>
                <a:lnTo>
                  <a:pt x="182372" y="148589"/>
                </a:lnTo>
                <a:lnTo>
                  <a:pt x="181889" y="149859"/>
                </a:lnTo>
                <a:lnTo>
                  <a:pt x="181267" y="152399"/>
                </a:lnTo>
                <a:lnTo>
                  <a:pt x="181610" y="153669"/>
                </a:lnTo>
                <a:lnTo>
                  <a:pt x="180162" y="154939"/>
                </a:lnTo>
                <a:lnTo>
                  <a:pt x="245859" y="154939"/>
                </a:lnTo>
                <a:lnTo>
                  <a:pt x="252260" y="158749"/>
                </a:lnTo>
                <a:lnTo>
                  <a:pt x="257136" y="160019"/>
                </a:lnTo>
                <a:lnTo>
                  <a:pt x="266700" y="160019"/>
                </a:lnTo>
                <a:lnTo>
                  <a:pt x="270510" y="158749"/>
                </a:lnTo>
                <a:lnTo>
                  <a:pt x="275132" y="157479"/>
                </a:lnTo>
                <a:lnTo>
                  <a:pt x="314274" y="157479"/>
                </a:lnTo>
                <a:lnTo>
                  <a:pt x="311594" y="154939"/>
                </a:lnTo>
                <a:lnTo>
                  <a:pt x="306616" y="152399"/>
                </a:lnTo>
                <a:lnTo>
                  <a:pt x="284340" y="152399"/>
                </a:lnTo>
                <a:lnTo>
                  <a:pt x="285178" y="151129"/>
                </a:lnTo>
                <a:lnTo>
                  <a:pt x="285584" y="149859"/>
                </a:lnTo>
                <a:lnTo>
                  <a:pt x="289712" y="146049"/>
                </a:lnTo>
                <a:lnTo>
                  <a:pt x="292176" y="140969"/>
                </a:lnTo>
              </a:path>
              <a:path w="325755" h="323850">
                <a:moveTo>
                  <a:pt x="163156" y="140969"/>
                </a:moveTo>
                <a:lnTo>
                  <a:pt x="292176" y="140969"/>
                </a:lnTo>
              </a:path>
              <a:path w="325755" h="323850">
                <a:moveTo>
                  <a:pt x="286270" y="152399"/>
                </a:moveTo>
                <a:lnTo>
                  <a:pt x="306616" y="152399"/>
                </a:lnTo>
              </a:path>
              <a:path w="325755" h="323850">
                <a:moveTo>
                  <a:pt x="53682" y="97789"/>
                </a:moveTo>
                <a:lnTo>
                  <a:pt x="43548" y="97789"/>
                </a:lnTo>
                <a:lnTo>
                  <a:pt x="37477" y="99059"/>
                </a:lnTo>
                <a:lnTo>
                  <a:pt x="33794" y="100329"/>
                </a:lnTo>
                <a:lnTo>
                  <a:pt x="30645" y="102869"/>
                </a:lnTo>
                <a:lnTo>
                  <a:pt x="28524" y="104139"/>
                </a:lnTo>
                <a:lnTo>
                  <a:pt x="25260" y="105409"/>
                </a:lnTo>
                <a:lnTo>
                  <a:pt x="23507" y="109219"/>
                </a:lnTo>
                <a:lnTo>
                  <a:pt x="20129" y="114299"/>
                </a:lnTo>
                <a:lnTo>
                  <a:pt x="20116" y="116839"/>
                </a:lnTo>
                <a:lnTo>
                  <a:pt x="17957" y="120649"/>
                </a:lnTo>
                <a:lnTo>
                  <a:pt x="18021" y="121919"/>
                </a:lnTo>
                <a:lnTo>
                  <a:pt x="17132" y="128269"/>
                </a:lnTo>
                <a:lnTo>
                  <a:pt x="17983" y="132079"/>
                </a:lnTo>
                <a:lnTo>
                  <a:pt x="19862" y="139699"/>
                </a:lnTo>
                <a:lnTo>
                  <a:pt x="22402" y="142239"/>
                </a:lnTo>
                <a:lnTo>
                  <a:pt x="24904" y="147319"/>
                </a:lnTo>
                <a:lnTo>
                  <a:pt x="25806" y="148589"/>
                </a:lnTo>
                <a:lnTo>
                  <a:pt x="29044" y="149859"/>
                </a:lnTo>
                <a:lnTo>
                  <a:pt x="30670" y="152399"/>
                </a:lnTo>
                <a:lnTo>
                  <a:pt x="35407" y="153669"/>
                </a:lnTo>
                <a:lnTo>
                  <a:pt x="38201" y="154939"/>
                </a:lnTo>
                <a:lnTo>
                  <a:pt x="40360" y="156209"/>
                </a:lnTo>
                <a:lnTo>
                  <a:pt x="54013" y="156209"/>
                </a:lnTo>
                <a:lnTo>
                  <a:pt x="55664" y="154939"/>
                </a:lnTo>
                <a:lnTo>
                  <a:pt x="161575" y="154939"/>
                </a:lnTo>
                <a:lnTo>
                  <a:pt x="161671" y="153669"/>
                </a:lnTo>
                <a:lnTo>
                  <a:pt x="162572" y="153669"/>
                </a:lnTo>
                <a:lnTo>
                  <a:pt x="163036" y="152399"/>
                </a:lnTo>
                <a:lnTo>
                  <a:pt x="97256" y="152399"/>
                </a:lnTo>
                <a:lnTo>
                  <a:pt x="90779" y="148589"/>
                </a:lnTo>
                <a:lnTo>
                  <a:pt x="67094" y="148589"/>
                </a:lnTo>
                <a:lnTo>
                  <a:pt x="69126" y="146049"/>
                </a:lnTo>
                <a:lnTo>
                  <a:pt x="70980" y="143509"/>
                </a:lnTo>
                <a:lnTo>
                  <a:pt x="72643" y="140969"/>
                </a:lnTo>
                <a:lnTo>
                  <a:pt x="74002" y="138429"/>
                </a:lnTo>
                <a:lnTo>
                  <a:pt x="75412" y="135889"/>
                </a:lnTo>
                <a:lnTo>
                  <a:pt x="75958" y="130809"/>
                </a:lnTo>
                <a:lnTo>
                  <a:pt x="76212" y="129539"/>
                </a:lnTo>
                <a:lnTo>
                  <a:pt x="76250" y="124459"/>
                </a:lnTo>
                <a:lnTo>
                  <a:pt x="75895" y="123189"/>
                </a:lnTo>
                <a:lnTo>
                  <a:pt x="75336" y="120649"/>
                </a:lnTo>
                <a:lnTo>
                  <a:pt x="74079" y="115569"/>
                </a:lnTo>
                <a:lnTo>
                  <a:pt x="213169" y="115569"/>
                </a:lnTo>
                <a:lnTo>
                  <a:pt x="213455" y="114299"/>
                </a:lnTo>
                <a:lnTo>
                  <a:pt x="73063" y="114299"/>
                </a:lnTo>
                <a:lnTo>
                  <a:pt x="73418" y="113029"/>
                </a:lnTo>
                <a:lnTo>
                  <a:pt x="140360" y="113029"/>
                </a:lnTo>
                <a:lnTo>
                  <a:pt x="138861" y="111759"/>
                </a:lnTo>
                <a:lnTo>
                  <a:pt x="122072" y="111759"/>
                </a:lnTo>
                <a:lnTo>
                  <a:pt x="122758" y="110489"/>
                </a:lnTo>
                <a:lnTo>
                  <a:pt x="123075" y="110489"/>
                </a:lnTo>
                <a:lnTo>
                  <a:pt x="124510" y="107949"/>
                </a:lnTo>
                <a:lnTo>
                  <a:pt x="125075" y="106679"/>
                </a:lnTo>
                <a:lnTo>
                  <a:pt x="67246" y="106679"/>
                </a:lnTo>
                <a:lnTo>
                  <a:pt x="65316" y="104139"/>
                </a:lnTo>
                <a:lnTo>
                  <a:pt x="63360" y="102869"/>
                </a:lnTo>
                <a:lnTo>
                  <a:pt x="58674" y="100329"/>
                </a:lnTo>
                <a:lnTo>
                  <a:pt x="55829" y="100329"/>
                </a:lnTo>
                <a:lnTo>
                  <a:pt x="53682" y="97789"/>
                </a:lnTo>
              </a:path>
              <a:path w="325755" h="323850">
                <a:moveTo>
                  <a:pt x="161575" y="154939"/>
                </a:moveTo>
                <a:lnTo>
                  <a:pt x="57353" y="154939"/>
                </a:lnTo>
              </a:path>
              <a:path w="325755" h="323850">
                <a:moveTo>
                  <a:pt x="213169" y="115569"/>
                </a:moveTo>
                <a:lnTo>
                  <a:pt x="74409" y="115569"/>
                </a:lnTo>
              </a:path>
              <a:path w="325755" h="323850">
                <a:moveTo>
                  <a:pt x="97256" y="152399"/>
                </a:moveTo>
                <a:lnTo>
                  <a:pt x="163036" y="152399"/>
                </a:lnTo>
              </a:path>
              <a:path w="325755" h="323850">
                <a:moveTo>
                  <a:pt x="67094" y="148589"/>
                </a:moveTo>
                <a:lnTo>
                  <a:pt x="90779" y="148589"/>
                </a:lnTo>
              </a:path>
              <a:path w="325755" h="323850">
                <a:moveTo>
                  <a:pt x="140360" y="113029"/>
                </a:moveTo>
                <a:lnTo>
                  <a:pt x="73418" y="113029"/>
                </a:lnTo>
              </a:path>
              <a:path w="325755" h="323850">
                <a:moveTo>
                  <a:pt x="73863" y="114299"/>
                </a:moveTo>
                <a:lnTo>
                  <a:pt x="145059" y="114299"/>
                </a:lnTo>
              </a:path>
              <a:path w="325755" h="323850">
                <a:moveTo>
                  <a:pt x="146799" y="114299"/>
                </a:moveTo>
                <a:lnTo>
                  <a:pt x="213455" y="114299"/>
                </a:lnTo>
              </a:path>
              <a:path w="325755" h="323850">
                <a:moveTo>
                  <a:pt x="123634" y="111759"/>
                </a:moveTo>
                <a:lnTo>
                  <a:pt x="132600" y="111759"/>
                </a:lnTo>
              </a:path>
              <a:path w="325755" h="323850">
                <a:moveTo>
                  <a:pt x="134759" y="111759"/>
                </a:moveTo>
                <a:lnTo>
                  <a:pt x="138861" y="111759"/>
                </a:lnTo>
              </a:path>
              <a:path w="325755" h="323850">
                <a:moveTo>
                  <a:pt x="68478" y="106679"/>
                </a:moveTo>
                <a:lnTo>
                  <a:pt x="125075" y="106679"/>
                </a:lnTo>
              </a:path>
              <a:path w="325755" h="323850">
                <a:moveTo>
                  <a:pt x="161315" y="156209"/>
                </a:moveTo>
                <a:lnTo>
                  <a:pt x="56845" y="156209"/>
                </a:lnTo>
              </a:path>
              <a:path w="325755" h="323850">
                <a:moveTo>
                  <a:pt x="57353" y="154939"/>
                </a:moveTo>
                <a:lnTo>
                  <a:pt x="161575" y="154939"/>
                </a:lnTo>
              </a:path>
              <a:path w="325755" h="323850">
                <a:moveTo>
                  <a:pt x="161575" y="154939"/>
                </a:moveTo>
                <a:lnTo>
                  <a:pt x="57353" y="154939"/>
                </a:lnTo>
                <a:lnTo>
                  <a:pt x="56845" y="156209"/>
                </a:lnTo>
                <a:lnTo>
                  <a:pt x="161480" y="156209"/>
                </a:lnTo>
                <a:lnTo>
                  <a:pt x="161575" y="154939"/>
                </a:lnTo>
              </a:path>
              <a:path w="325755" h="323850">
                <a:moveTo>
                  <a:pt x="292176" y="140969"/>
                </a:moveTo>
                <a:lnTo>
                  <a:pt x="163156" y="140969"/>
                </a:lnTo>
              </a:path>
              <a:path w="325755" h="323850">
                <a:moveTo>
                  <a:pt x="163036" y="152399"/>
                </a:moveTo>
                <a:lnTo>
                  <a:pt x="97256" y="152399"/>
                </a:lnTo>
              </a:path>
              <a:path w="325755" h="323850">
                <a:moveTo>
                  <a:pt x="74409" y="115569"/>
                </a:moveTo>
                <a:lnTo>
                  <a:pt x="213169" y="115569"/>
                </a:lnTo>
              </a:path>
              <a:path w="325755" h="323850">
                <a:moveTo>
                  <a:pt x="213169" y="115569"/>
                </a:moveTo>
                <a:lnTo>
                  <a:pt x="74409" y="115569"/>
                </a:lnTo>
                <a:lnTo>
                  <a:pt x="80924" y="120649"/>
                </a:lnTo>
                <a:lnTo>
                  <a:pt x="88061" y="124459"/>
                </a:lnTo>
                <a:lnTo>
                  <a:pt x="103225" y="124459"/>
                </a:lnTo>
                <a:lnTo>
                  <a:pt x="99406" y="130809"/>
                </a:lnTo>
                <a:lnTo>
                  <a:pt x="97164" y="137159"/>
                </a:lnTo>
                <a:lnTo>
                  <a:pt x="96460" y="144779"/>
                </a:lnTo>
                <a:lnTo>
                  <a:pt x="97256" y="152399"/>
                </a:lnTo>
                <a:lnTo>
                  <a:pt x="163036" y="152399"/>
                </a:lnTo>
                <a:lnTo>
                  <a:pt x="163499" y="151129"/>
                </a:lnTo>
                <a:lnTo>
                  <a:pt x="163703" y="151129"/>
                </a:lnTo>
                <a:lnTo>
                  <a:pt x="163220" y="149859"/>
                </a:lnTo>
                <a:lnTo>
                  <a:pt x="163055" y="147319"/>
                </a:lnTo>
                <a:lnTo>
                  <a:pt x="163753" y="146049"/>
                </a:lnTo>
                <a:lnTo>
                  <a:pt x="163906" y="144779"/>
                </a:lnTo>
                <a:lnTo>
                  <a:pt x="163741" y="143509"/>
                </a:lnTo>
                <a:lnTo>
                  <a:pt x="163118" y="140969"/>
                </a:lnTo>
                <a:lnTo>
                  <a:pt x="292176" y="140969"/>
                </a:lnTo>
                <a:lnTo>
                  <a:pt x="293293" y="135889"/>
                </a:lnTo>
                <a:lnTo>
                  <a:pt x="233387" y="135889"/>
                </a:lnTo>
                <a:lnTo>
                  <a:pt x="227050" y="130809"/>
                </a:lnTo>
                <a:lnTo>
                  <a:pt x="220306" y="129539"/>
                </a:lnTo>
                <a:lnTo>
                  <a:pt x="209804" y="129539"/>
                </a:lnTo>
                <a:lnTo>
                  <a:pt x="209956" y="126999"/>
                </a:lnTo>
                <a:lnTo>
                  <a:pt x="211239" y="124459"/>
                </a:lnTo>
                <a:lnTo>
                  <a:pt x="211874" y="123189"/>
                </a:lnTo>
                <a:lnTo>
                  <a:pt x="212940" y="118109"/>
                </a:lnTo>
                <a:lnTo>
                  <a:pt x="213169" y="115569"/>
                </a:lnTo>
              </a:path>
              <a:path w="325755" h="323850">
                <a:moveTo>
                  <a:pt x="233387" y="135889"/>
                </a:moveTo>
                <a:lnTo>
                  <a:pt x="293293" y="135889"/>
                </a:lnTo>
              </a:path>
              <a:path w="325755" h="323850">
                <a:moveTo>
                  <a:pt x="306616" y="152399"/>
                </a:moveTo>
                <a:lnTo>
                  <a:pt x="286270" y="152399"/>
                </a:lnTo>
              </a:path>
              <a:path w="325755" h="323850">
                <a:moveTo>
                  <a:pt x="300837" y="149859"/>
                </a:moveTo>
                <a:lnTo>
                  <a:pt x="290791" y="149859"/>
                </a:lnTo>
                <a:lnTo>
                  <a:pt x="287718" y="151129"/>
                </a:lnTo>
                <a:lnTo>
                  <a:pt x="286270" y="152399"/>
                </a:lnTo>
                <a:lnTo>
                  <a:pt x="306616" y="152399"/>
                </a:lnTo>
                <a:lnTo>
                  <a:pt x="304126" y="151129"/>
                </a:lnTo>
                <a:lnTo>
                  <a:pt x="301688" y="151129"/>
                </a:lnTo>
                <a:lnTo>
                  <a:pt x="300837" y="149859"/>
                </a:lnTo>
              </a:path>
              <a:path w="325755" h="323850">
                <a:moveTo>
                  <a:pt x="90779" y="148589"/>
                </a:moveTo>
                <a:lnTo>
                  <a:pt x="67094" y="148589"/>
                </a:lnTo>
              </a:path>
              <a:path w="325755" h="323850">
                <a:moveTo>
                  <a:pt x="84493" y="146049"/>
                </a:moveTo>
                <a:lnTo>
                  <a:pt x="74523" y="146049"/>
                </a:lnTo>
                <a:lnTo>
                  <a:pt x="70599" y="147319"/>
                </a:lnTo>
                <a:lnTo>
                  <a:pt x="67094" y="148589"/>
                </a:lnTo>
                <a:lnTo>
                  <a:pt x="90779" y="148589"/>
                </a:lnTo>
                <a:lnTo>
                  <a:pt x="84493" y="146049"/>
                </a:lnTo>
              </a:path>
              <a:path w="325755" h="323850">
                <a:moveTo>
                  <a:pt x="293293" y="135889"/>
                </a:moveTo>
                <a:lnTo>
                  <a:pt x="233387" y="135889"/>
                </a:lnTo>
              </a:path>
              <a:path w="325755" h="323850">
                <a:moveTo>
                  <a:pt x="285356" y="107949"/>
                </a:moveTo>
                <a:lnTo>
                  <a:pt x="240792" y="107949"/>
                </a:lnTo>
                <a:lnTo>
                  <a:pt x="239915" y="109219"/>
                </a:lnTo>
                <a:lnTo>
                  <a:pt x="239090" y="110489"/>
                </a:lnTo>
                <a:lnTo>
                  <a:pt x="236461" y="114299"/>
                </a:lnTo>
                <a:lnTo>
                  <a:pt x="234899" y="118109"/>
                </a:lnTo>
                <a:lnTo>
                  <a:pt x="233895" y="120649"/>
                </a:lnTo>
                <a:lnTo>
                  <a:pt x="232714" y="124459"/>
                </a:lnTo>
                <a:lnTo>
                  <a:pt x="232683" y="129539"/>
                </a:lnTo>
                <a:lnTo>
                  <a:pt x="233006" y="133349"/>
                </a:lnTo>
                <a:lnTo>
                  <a:pt x="233235" y="134619"/>
                </a:lnTo>
                <a:lnTo>
                  <a:pt x="233387" y="135889"/>
                </a:lnTo>
                <a:lnTo>
                  <a:pt x="293293" y="135889"/>
                </a:lnTo>
                <a:lnTo>
                  <a:pt x="293852" y="133349"/>
                </a:lnTo>
                <a:lnTo>
                  <a:pt x="294131" y="130809"/>
                </a:lnTo>
                <a:lnTo>
                  <a:pt x="293966" y="126999"/>
                </a:lnTo>
                <a:lnTo>
                  <a:pt x="292709" y="119379"/>
                </a:lnTo>
                <a:lnTo>
                  <a:pt x="288912" y="114299"/>
                </a:lnTo>
                <a:lnTo>
                  <a:pt x="287489" y="109219"/>
                </a:lnTo>
                <a:lnTo>
                  <a:pt x="285356" y="107949"/>
                </a:lnTo>
              </a:path>
              <a:path w="325755" h="323850">
                <a:moveTo>
                  <a:pt x="240792" y="107949"/>
                </a:moveTo>
                <a:lnTo>
                  <a:pt x="285356" y="107949"/>
                </a:lnTo>
              </a:path>
              <a:path w="325755" h="323850">
                <a:moveTo>
                  <a:pt x="145059" y="114299"/>
                </a:moveTo>
                <a:lnTo>
                  <a:pt x="73863" y="114299"/>
                </a:lnTo>
              </a:path>
              <a:path w="325755" h="323850">
                <a:moveTo>
                  <a:pt x="73418" y="113029"/>
                </a:moveTo>
                <a:lnTo>
                  <a:pt x="140360" y="113029"/>
                </a:lnTo>
              </a:path>
              <a:path w="325755" h="323850">
                <a:moveTo>
                  <a:pt x="143548" y="113029"/>
                </a:moveTo>
                <a:lnTo>
                  <a:pt x="73418" y="113029"/>
                </a:lnTo>
                <a:lnTo>
                  <a:pt x="73863" y="114299"/>
                </a:lnTo>
                <a:lnTo>
                  <a:pt x="145059" y="114299"/>
                </a:lnTo>
                <a:lnTo>
                  <a:pt x="143548" y="113029"/>
                </a:lnTo>
              </a:path>
              <a:path w="325755" h="323850">
                <a:moveTo>
                  <a:pt x="213455" y="114299"/>
                </a:moveTo>
                <a:lnTo>
                  <a:pt x="146799" y="114299"/>
                </a:lnTo>
              </a:path>
              <a:path w="325755" h="323850">
                <a:moveTo>
                  <a:pt x="195300" y="82549"/>
                </a:moveTo>
                <a:lnTo>
                  <a:pt x="125818" y="82549"/>
                </a:lnTo>
                <a:lnTo>
                  <a:pt x="126288" y="83819"/>
                </a:lnTo>
                <a:lnTo>
                  <a:pt x="128765" y="83819"/>
                </a:lnTo>
                <a:lnTo>
                  <a:pt x="130086" y="86359"/>
                </a:lnTo>
                <a:lnTo>
                  <a:pt x="133946" y="88899"/>
                </a:lnTo>
                <a:lnTo>
                  <a:pt x="135445" y="88899"/>
                </a:lnTo>
                <a:lnTo>
                  <a:pt x="137642" y="90169"/>
                </a:lnTo>
                <a:lnTo>
                  <a:pt x="139014" y="90169"/>
                </a:lnTo>
                <a:lnTo>
                  <a:pt x="140944" y="91439"/>
                </a:lnTo>
                <a:lnTo>
                  <a:pt x="154101" y="91439"/>
                </a:lnTo>
                <a:lnTo>
                  <a:pt x="151295" y="95249"/>
                </a:lnTo>
                <a:lnTo>
                  <a:pt x="149860" y="97789"/>
                </a:lnTo>
                <a:lnTo>
                  <a:pt x="149529" y="99059"/>
                </a:lnTo>
                <a:lnTo>
                  <a:pt x="148932" y="100329"/>
                </a:lnTo>
                <a:lnTo>
                  <a:pt x="148666" y="101599"/>
                </a:lnTo>
                <a:lnTo>
                  <a:pt x="147243" y="106679"/>
                </a:lnTo>
                <a:lnTo>
                  <a:pt x="146634" y="110489"/>
                </a:lnTo>
                <a:lnTo>
                  <a:pt x="146545" y="113029"/>
                </a:lnTo>
                <a:lnTo>
                  <a:pt x="146799" y="114299"/>
                </a:lnTo>
                <a:lnTo>
                  <a:pt x="213455" y="114299"/>
                </a:lnTo>
                <a:lnTo>
                  <a:pt x="213741" y="113029"/>
                </a:lnTo>
                <a:lnTo>
                  <a:pt x="213969" y="110489"/>
                </a:lnTo>
                <a:lnTo>
                  <a:pt x="213232" y="107949"/>
                </a:lnTo>
                <a:lnTo>
                  <a:pt x="212991" y="104139"/>
                </a:lnTo>
                <a:lnTo>
                  <a:pt x="281605" y="104139"/>
                </a:lnTo>
                <a:lnTo>
                  <a:pt x="280797" y="102869"/>
                </a:lnTo>
                <a:lnTo>
                  <a:pt x="276796" y="101599"/>
                </a:lnTo>
                <a:lnTo>
                  <a:pt x="252260" y="101599"/>
                </a:lnTo>
                <a:lnTo>
                  <a:pt x="252069" y="100329"/>
                </a:lnTo>
                <a:lnTo>
                  <a:pt x="252984" y="100329"/>
                </a:lnTo>
                <a:lnTo>
                  <a:pt x="253568" y="99059"/>
                </a:lnTo>
                <a:lnTo>
                  <a:pt x="257390" y="95249"/>
                </a:lnTo>
                <a:lnTo>
                  <a:pt x="259410" y="90169"/>
                </a:lnTo>
                <a:lnTo>
                  <a:pt x="260544" y="85089"/>
                </a:lnTo>
                <a:lnTo>
                  <a:pt x="200431" y="85089"/>
                </a:lnTo>
                <a:lnTo>
                  <a:pt x="195300" y="82549"/>
                </a:lnTo>
              </a:path>
              <a:path w="325755" h="323850">
                <a:moveTo>
                  <a:pt x="281605" y="104139"/>
                </a:moveTo>
                <a:lnTo>
                  <a:pt x="212991" y="104139"/>
                </a:lnTo>
              </a:path>
              <a:path w="325755" h="323850">
                <a:moveTo>
                  <a:pt x="125818" y="82549"/>
                </a:moveTo>
                <a:lnTo>
                  <a:pt x="195300" y="82549"/>
                </a:lnTo>
              </a:path>
              <a:path w="325755" h="323850">
                <a:moveTo>
                  <a:pt x="252285" y="101599"/>
                </a:moveTo>
                <a:lnTo>
                  <a:pt x="276796" y="101599"/>
                </a:lnTo>
              </a:path>
              <a:path w="325755" h="323850">
                <a:moveTo>
                  <a:pt x="200431" y="85089"/>
                </a:moveTo>
                <a:lnTo>
                  <a:pt x="260544" y="85089"/>
                </a:lnTo>
              </a:path>
              <a:path w="325755" h="323850">
                <a:moveTo>
                  <a:pt x="132600" y="111759"/>
                </a:moveTo>
                <a:lnTo>
                  <a:pt x="123634" y="111759"/>
                </a:lnTo>
              </a:path>
              <a:path w="325755" h="323850">
                <a:moveTo>
                  <a:pt x="131013" y="110489"/>
                </a:moveTo>
                <a:lnTo>
                  <a:pt x="124968" y="110489"/>
                </a:lnTo>
                <a:lnTo>
                  <a:pt x="123634" y="111759"/>
                </a:lnTo>
                <a:lnTo>
                  <a:pt x="132600" y="111759"/>
                </a:lnTo>
                <a:lnTo>
                  <a:pt x="131013" y="110489"/>
                </a:lnTo>
              </a:path>
              <a:path w="325755" h="323850">
                <a:moveTo>
                  <a:pt x="138861" y="111759"/>
                </a:moveTo>
                <a:lnTo>
                  <a:pt x="134759" y="111759"/>
                </a:lnTo>
              </a:path>
              <a:path w="325755" h="323850">
                <a:moveTo>
                  <a:pt x="137807" y="110489"/>
                </a:moveTo>
                <a:lnTo>
                  <a:pt x="135216" y="110489"/>
                </a:lnTo>
                <a:lnTo>
                  <a:pt x="134759" y="111759"/>
                </a:lnTo>
                <a:lnTo>
                  <a:pt x="138861" y="111759"/>
                </a:lnTo>
                <a:lnTo>
                  <a:pt x="137807" y="110489"/>
                </a:lnTo>
              </a:path>
              <a:path w="325755" h="323850">
                <a:moveTo>
                  <a:pt x="285356" y="107949"/>
                </a:moveTo>
                <a:lnTo>
                  <a:pt x="240792" y="107949"/>
                </a:lnTo>
              </a:path>
              <a:path w="325755" h="323850">
                <a:moveTo>
                  <a:pt x="212991" y="104139"/>
                </a:moveTo>
                <a:lnTo>
                  <a:pt x="281605" y="104139"/>
                </a:lnTo>
              </a:path>
              <a:path w="325755" h="323850">
                <a:moveTo>
                  <a:pt x="281605" y="104139"/>
                </a:moveTo>
                <a:lnTo>
                  <a:pt x="212991" y="104139"/>
                </a:lnTo>
                <a:lnTo>
                  <a:pt x="221742" y="109219"/>
                </a:lnTo>
                <a:lnTo>
                  <a:pt x="236486" y="109219"/>
                </a:lnTo>
                <a:lnTo>
                  <a:pt x="240118" y="107949"/>
                </a:lnTo>
                <a:lnTo>
                  <a:pt x="285356" y="107949"/>
                </a:lnTo>
                <a:lnTo>
                  <a:pt x="283222" y="106679"/>
                </a:lnTo>
                <a:lnTo>
                  <a:pt x="281605" y="104139"/>
                </a:lnTo>
              </a:path>
              <a:path w="325755" h="323850">
                <a:moveTo>
                  <a:pt x="125075" y="106679"/>
                </a:moveTo>
                <a:lnTo>
                  <a:pt x="68478" y="106679"/>
                </a:lnTo>
              </a:path>
              <a:path w="325755" h="323850">
                <a:moveTo>
                  <a:pt x="195300" y="82549"/>
                </a:moveTo>
                <a:lnTo>
                  <a:pt x="125818" y="82549"/>
                </a:lnTo>
              </a:path>
              <a:path w="325755" h="323850">
                <a:moveTo>
                  <a:pt x="103682" y="63499"/>
                </a:moveTo>
                <a:lnTo>
                  <a:pt x="90627" y="63499"/>
                </a:lnTo>
                <a:lnTo>
                  <a:pt x="82816" y="66039"/>
                </a:lnTo>
                <a:lnTo>
                  <a:pt x="79425" y="69849"/>
                </a:lnTo>
                <a:lnTo>
                  <a:pt x="74256" y="72389"/>
                </a:lnTo>
                <a:lnTo>
                  <a:pt x="73152" y="74929"/>
                </a:lnTo>
                <a:lnTo>
                  <a:pt x="69723" y="80009"/>
                </a:lnTo>
                <a:lnTo>
                  <a:pt x="67398" y="85089"/>
                </a:lnTo>
                <a:lnTo>
                  <a:pt x="66230" y="92709"/>
                </a:lnTo>
                <a:lnTo>
                  <a:pt x="66649" y="99059"/>
                </a:lnTo>
                <a:lnTo>
                  <a:pt x="68503" y="104139"/>
                </a:lnTo>
                <a:lnTo>
                  <a:pt x="68478" y="106679"/>
                </a:lnTo>
                <a:lnTo>
                  <a:pt x="125075" y="106679"/>
                </a:lnTo>
                <a:lnTo>
                  <a:pt x="125641" y="105409"/>
                </a:lnTo>
                <a:lnTo>
                  <a:pt x="126974" y="101599"/>
                </a:lnTo>
                <a:lnTo>
                  <a:pt x="127507" y="97789"/>
                </a:lnTo>
                <a:lnTo>
                  <a:pt x="127635" y="96519"/>
                </a:lnTo>
                <a:lnTo>
                  <a:pt x="127723" y="91439"/>
                </a:lnTo>
                <a:lnTo>
                  <a:pt x="127304" y="88899"/>
                </a:lnTo>
                <a:lnTo>
                  <a:pt x="126301" y="85089"/>
                </a:lnTo>
                <a:lnTo>
                  <a:pt x="125907" y="83819"/>
                </a:lnTo>
                <a:lnTo>
                  <a:pt x="125564" y="82549"/>
                </a:lnTo>
                <a:lnTo>
                  <a:pt x="195300" y="82549"/>
                </a:lnTo>
                <a:lnTo>
                  <a:pt x="190830" y="81279"/>
                </a:lnTo>
                <a:lnTo>
                  <a:pt x="188975" y="80009"/>
                </a:lnTo>
                <a:lnTo>
                  <a:pt x="172212" y="80009"/>
                </a:lnTo>
                <a:lnTo>
                  <a:pt x="174485" y="74929"/>
                </a:lnTo>
                <a:lnTo>
                  <a:pt x="175475" y="72389"/>
                </a:lnTo>
                <a:lnTo>
                  <a:pt x="118605" y="72389"/>
                </a:lnTo>
                <a:lnTo>
                  <a:pt x="118135" y="71119"/>
                </a:lnTo>
                <a:lnTo>
                  <a:pt x="117043" y="71119"/>
                </a:lnTo>
                <a:lnTo>
                  <a:pt x="114554" y="67309"/>
                </a:lnTo>
                <a:lnTo>
                  <a:pt x="110401" y="66039"/>
                </a:lnTo>
                <a:lnTo>
                  <a:pt x="103682" y="63499"/>
                </a:lnTo>
              </a:path>
              <a:path w="325755" h="323850">
                <a:moveTo>
                  <a:pt x="172212" y="80009"/>
                </a:moveTo>
                <a:lnTo>
                  <a:pt x="185813" y="80009"/>
                </a:lnTo>
              </a:path>
              <a:path w="325755" h="323850">
                <a:moveTo>
                  <a:pt x="118948" y="72389"/>
                </a:moveTo>
                <a:lnTo>
                  <a:pt x="175475" y="72389"/>
                </a:lnTo>
              </a:path>
              <a:path w="325755" h="323850">
                <a:moveTo>
                  <a:pt x="276796" y="101599"/>
                </a:moveTo>
                <a:lnTo>
                  <a:pt x="252285" y="101599"/>
                </a:lnTo>
              </a:path>
              <a:path w="325755" h="323850">
                <a:moveTo>
                  <a:pt x="270090" y="99059"/>
                </a:moveTo>
                <a:lnTo>
                  <a:pt x="257022" y="99059"/>
                </a:lnTo>
                <a:lnTo>
                  <a:pt x="253758" y="100329"/>
                </a:lnTo>
                <a:lnTo>
                  <a:pt x="252996" y="100329"/>
                </a:lnTo>
                <a:lnTo>
                  <a:pt x="252285" y="101599"/>
                </a:lnTo>
                <a:lnTo>
                  <a:pt x="276796" y="101599"/>
                </a:lnTo>
                <a:lnTo>
                  <a:pt x="270090" y="99059"/>
                </a:lnTo>
              </a:path>
              <a:path w="325755" h="323850">
                <a:moveTo>
                  <a:pt x="260544" y="85089"/>
                </a:moveTo>
                <a:lnTo>
                  <a:pt x="200431" y="85089"/>
                </a:lnTo>
              </a:path>
              <a:path w="325755" h="323850">
                <a:moveTo>
                  <a:pt x="247789" y="54609"/>
                </a:moveTo>
                <a:lnTo>
                  <a:pt x="211962" y="54609"/>
                </a:lnTo>
                <a:lnTo>
                  <a:pt x="211162" y="55879"/>
                </a:lnTo>
                <a:lnTo>
                  <a:pt x="210515" y="55879"/>
                </a:lnTo>
                <a:lnTo>
                  <a:pt x="210006" y="56025"/>
                </a:lnTo>
                <a:lnTo>
                  <a:pt x="209410" y="57149"/>
                </a:lnTo>
                <a:lnTo>
                  <a:pt x="208191" y="58419"/>
                </a:lnTo>
                <a:lnTo>
                  <a:pt x="203442" y="64769"/>
                </a:lnTo>
                <a:lnTo>
                  <a:pt x="200834" y="71119"/>
                </a:lnTo>
                <a:lnTo>
                  <a:pt x="200138" y="76199"/>
                </a:lnTo>
                <a:lnTo>
                  <a:pt x="200042" y="78739"/>
                </a:lnTo>
                <a:lnTo>
                  <a:pt x="200431" y="85089"/>
                </a:lnTo>
                <a:lnTo>
                  <a:pt x="260544" y="85089"/>
                </a:lnTo>
                <a:lnTo>
                  <a:pt x="261112" y="82549"/>
                </a:lnTo>
                <a:lnTo>
                  <a:pt x="260375" y="81279"/>
                </a:lnTo>
                <a:lnTo>
                  <a:pt x="261251" y="77469"/>
                </a:lnTo>
                <a:lnTo>
                  <a:pt x="260578" y="76199"/>
                </a:lnTo>
                <a:lnTo>
                  <a:pt x="259689" y="68579"/>
                </a:lnTo>
                <a:lnTo>
                  <a:pt x="257175" y="64769"/>
                </a:lnTo>
                <a:lnTo>
                  <a:pt x="253352" y="58419"/>
                </a:lnTo>
                <a:lnTo>
                  <a:pt x="252222" y="57149"/>
                </a:lnTo>
                <a:lnTo>
                  <a:pt x="247789" y="54609"/>
                </a:lnTo>
              </a:path>
              <a:path w="325755" h="323850">
                <a:moveTo>
                  <a:pt x="210515" y="55879"/>
                </a:moveTo>
                <a:lnTo>
                  <a:pt x="211099" y="55879"/>
                </a:lnTo>
              </a:path>
              <a:path w="325755" h="323850">
                <a:moveTo>
                  <a:pt x="211962" y="54609"/>
                </a:moveTo>
                <a:lnTo>
                  <a:pt x="247789" y="54609"/>
                </a:lnTo>
              </a:path>
              <a:path w="325755" h="323850">
                <a:moveTo>
                  <a:pt x="210006" y="56025"/>
                </a:moveTo>
                <a:lnTo>
                  <a:pt x="210515" y="55879"/>
                </a:lnTo>
              </a:path>
              <a:path w="325755" h="323850">
                <a:moveTo>
                  <a:pt x="185813" y="80009"/>
                </a:moveTo>
                <a:lnTo>
                  <a:pt x="172212" y="80009"/>
                </a:lnTo>
              </a:path>
              <a:path w="325755" h="323850">
                <a:moveTo>
                  <a:pt x="184594" y="78739"/>
                </a:moveTo>
                <a:lnTo>
                  <a:pt x="174650" y="78739"/>
                </a:lnTo>
                <a:lnTo>
                  <a:pt x="172212" y="80009"/>
                </a:lnTo>
                <a:lnTo>
                  <a:pt x="185813" y="80009"/>
                </a:lnTo>
                <a:lnTo>
                  <a:pt x="184594" y="78739"/>
                </a:lnTo>
              </a:path>
              <a:path w="325755" h="323850">
                <a:moveTo>
                  <a:pt x="175475" y="72389"/>
                </a:moveTo>
                <a:lnTo>
                  <a:pt x="118948" y="72389"/>
                </a:lnTo>
              </a:path>
              <a:path w="325755" h="323850">
                <a:moveTo>
                  <a:pt x="151320" y="30479"/>
                </a:moveTo>
                <a:lnTo>
                  <a:pt x="144741" y="30479"/>
                </a:lnTo>
                <a:lnTo>
                  <a:pt x="139217" y="31749"/>
                </a:lnTo>
                <a:lnTo>
                  <a:pt x="116865" y="63499"/>
                </a:lnTo>
                <a:lnTo>
                  <a:pt x="117957" y="69849"/>
                </a:lnTo>
                <a:lnTo>
                  <a:pt x="118300" y="71119"/>
                </a:lnTo>
                <a:lnTo>
                  <a:pt x="118948" y="72389"/>
                </a:lnTo>
                <a:lnTo>
                  <a:pt x="175475" y="72389"/>
                </a:lnTo>
                <a:lnTo>
                  <a:pt x="176326" y="71119"/>
                </a:lnTo>
                <a:lnTo>
                  <a:pt x="177457" y="68579"/>
                </a:lnTo>
                <a:lnTo>
                  <a:pt x="177812" y="66039"/>
                </a:lnTo>
                <a:lnTo>
                  <a:pt x="177882" y="64769"/>
                </a:lnTo>
                <a:lnTo>
                  <a:pt x="177783" y="57149"/>
                </a:lnTo>
                <a:lnTo>
                  <a:pt x="177723" y="55879"/>
                </a:lnTo>
                <a:lnTo>
                  <a:pt x="176542" y="52069"/>
                </a:lnTo>
                <a:lnTo>
                  <a:pt x="175666" y="48259"/>
                </a:lnTo>
                <a:lnTo>
                  <a:pt x="218981" y="48259"/>
                </a:lnTo>
                <a:lnTo>
                  <a:pt x="222123" y="45719"/>
                </a:lnTo>
                <a:lnTo>
                  <a:pt x="224726" y="40639"/>
                </a:lnTo>
                <a:lnTo>
                  <a:pt x="170370" y="40639"/>
                </a:lnTo>
                <a:lnTo>
                  <a:pt x="169900" y="39369"/>
                </a:lnTo>
                <a:lnTo>
                  <a:pt x="169214" y="39369"/>
                </a:lnTo>
                <a:lnTo>
                  <a:pt x="165633" y="36829"/>
                </a:lnTo>
                <a:lnTo>
                  <a:pt x="162280" y="34289"/>
                </a:lnTo>
                <a:lnTo>
                  <a:pt x="154876" y="31749"/>
                </a:lnTo>
                <a:lnTo>
                  <a:pt x="151320" y="30479"/>
                </a:lnTo>
              </a:path>
              <a:path w="325755" h="323850">
                <a:moveTo>
                  <a:pt x="218981" y="48259"/>
                </a:moveTo>
                <a:lnTo>
                  <a:pt x="175666" y="48259"/>
                </a:lnTo>
              </a:path>
              <a:path w="325755" h="323850">
                <a:moveTo>
                  <a:pt x="170713" y="40639"/>
                </a:moveTo>
                <a:lnTo>
                  <a:pt x="224726" y="40639"/>
                </a:lnTo>
              </a:path>
              <a:path w="325755" h="323850">
                <a:moveTo>
                  <a:pt x="247789" y="54609"/>
                </a:moveTo>
                <a:lnTo>
                  <a:pt x="211962" y="54609"/>
                </a:lnTo>
              </a:path>
              <a:path w="325755" h="323850">
                <a:moveTo>
                  <a:pt x="211099" y="55879"/>
                </a:moveTo>
                <a:lnTo>
                  <a:pt x="210515" y="55879"/>
                </a:lnTo>
              </a:path>
              <a:path w="325755" h="323850">
                <a:moveTo>
                  <a:pt x="175666" y="48259"/>
                </a:moveTo>
                <a:lnTo>
                  <a:pt x="218981" y="48259"/>
                </a:lnTo>
              </a:path>
              <a:path w="325755" h="323850">
                <a:moveTo>
                  <a:pt x="218981" y="48259"/>
                </a:moveTo>
                <a:lnTo>
                  <a:pt x="175666" y="48259"/>
                </a:lnTo>
                <a:lnTo>
                  <a:pt x="180441" y="53339"/>
                </a:lnTo>
                <a:lnTo>
                  <a:pt x="185699" y="55879"/>
                </a:lnTo>
                <a:lnTo>
                  <a:pt x="191947" y="57149"/>
                </a:lnTo>
                <a:lnTo>
                  <a:pt x="193852" y="58419"/>
                </a:lnTo>
                <a:lnTo>
                  <a:pt x="201866" y="58419"/>
                </a:lnTo>
                <a:lnTo>
                  <a:pt x="206082" y="57149"/>
                </a:lnTo>
                <a:lnTo>
                  <a:pt x="210006" y="56025"/>
                </a:lnTo>
                <a:lnTo>
                  <a:pt x="210083" y="55879"/>
                </a:lnTo>
                <a:lnTo>
                  <a:pt x="211099" y="55879"/>
                </a:lnTo>
                <a:lnTo>
                  <a:pt x="211747" y="54609"/>
                </a:lnTo>
                <a:lnTo>
                  <a:pt x="247789" y="54609"/>
                </a:lnTo>
                <a:lnTo>
                  <a:pt x="244944" y="52069"/>
                </a:lnTo>
                <a:lnTo>
                  <a:pt x="240836" y="50799"/>
                </a:lnTo>
                <a:lnTo>
                  <a:pt x="217144" y="50799"/>
                </a:lnTo>
                <a:lnTo>
                  <a:pt x="217411" y="49529"/>
                </a:lnTo>
                <a:lnTo>
                  <a:pt x="218981" y="48259"/>
                </a:lnTo>
              </a:path>
              <a:path w="325755" h="323850">
                <a:moveTo>
                  <a:pt x="210515" y="55879"/>
                </a:moveTo>
                <a:lnTo>
                  <a:pt x="210083" y="55879"/>
                </a:lnTo>
                <a:lnTo>
                  <a:pt x="210006" y="56025"/>
                </a:lnTo>
              </a:path>
              <a:path w="325755" h="323850">
                <a:moveTo>
                  <a:pt x="220624" y="50799"/>
                </a:moveTo>
                <a:lnTo>
                  <a:pt x="240836" y="50799"/>
                </a:lnTo>
              </a:path>
              <a:path w="325755" h="323850">
                <a:moveTo>
                  <a:pt x="210515" y="55879"/>
                </a:moveTo>
                <a:lnTo>
                  <a:pt x="210006" y="56025"/>
                </a:lnTo>
              </a:path>
              <a:path w="325755" h="323850">
                <a:moveTo>
                  <a:pt x="210006" y="56025"/>
                </a:moveTo>
                <a:lnTo>
                  <a:pt x="210083" y="55879"/>
                </a:lnTo>
                <a:lnTo>
                  <a:pt x="210515" y="55879"/>
                </a:lnTo>
              </a:path>
              <a:path w="325755" h="323850">
                <a:moveTo>
                  <a:pt x="210515" y="55879"/>
                </a:moveTo>
                <a:lnTo>
                  <a:pt x="210083" y="55879"/>
                </a:lnTo>
                <a:lnTo>
                  <a:pt x="210006" y="56025"/>
                </a:lnTo>
                <a:lnTo>
                  <a:pt x="210515" y="55879"/>
                </a:lnTo>
              </a:path>
              <a:path w="325755" h="323850">
                <a:moveTo>
                  <a:pt x="240836" y="50799"/>
                </a:moveTo>
                <a:lnTo>
                  <a:pt x="220624" y="50799"/>
                </a:lnTo>
              </a:path>
              <a:path w="325755" h="323850">
                <a:moveTo>
                  <a:pt x="236728" y="49529"/>
                </a:moveTo>
                <a:lnTo>
                  <a:pt x="223850" y="49529"/>
                </a:lnTo>
                <a:lnTo>
                  <a:pt x="220624" y="50799"/>
                </a:lnTo>
                <a:lnTo>
                  <a:pt x="240836" y="50799"/>
                </a:lnTo>
                <a:lnTo>
                  <a:pt x="236728" y="49529"/>
                </a:lnTo>
              </a:path>
              <a:path w="325755" h="323850">
                <a:moveTo>
                  <a:pt x="224726" y="40639"/>
                </a:moveTo>
                <a:lnTo>
                  <a:pt x="170713" y="40639"/>
                </a:lnTo>
              </a:path>
              <a:path w="325755" h="323850">
                <a:moveTo>
                  <a:pt x="202539" y="0"/>
                </a:moveTo>
                <a:lnTo>
                  <a:pt x="190741" y="0"/>
                </a:lnTo>
                <a:lnTo>
                  <a:pt x="186486" y="1269"/>
                </a:lnTo>
                <a:lnTo>
                  <a:pt x="168279" y="30479"/>
                </a:lnTo>
                <a:lnTo>
                  <a:pt x="168516" y="33019"/>
                </a:lnTo>
                <a:lnTo>
                  <a:pt x="168948" y="36829"/>
                </a:lnTo>
                <a:lnTo>
                  <a:pt x="170078" y="39369"/>
                </a:lnTo>
                <a:lnTo>
                  <a:pt x="170713" y="40639"/>
                </a:lnTo>
                <a:lnTo>
                  <a:pt x="224726" y="40639"/>
                </a:lnTo>
                <a:lnTo>
                  <a:pt x="225958" y="34289"/>
                </a:lnTo>
                <a:lnTo>
                  <a:pt x="226390" y="31749"/>
                </a:lnTo>
                <a:lnTo>
                  <a:pt x="226694" y="30479"/>
                </a:lnTo>
                <a:lnTo>
                  <a:pt x="203669" y="1269"/>
                </a:lnTo>
                <a:lnTo>
                  <a:pt x="2025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38316" y="5846114"/>
            <a:ext cx="59690" cy="57150"/>
          </a:xfrm>
          <a:custGeom>
            <a:avLst/>
            <a:gdLst/>
            <a:ahLst/>
            <a:cxnLst/>
            <a:rect l="l" t="t" r="r" b="b"/>
            <a:pathLst>
              <a:path w="59689" h="57150">
                <a:moveTo>
                  <a:pt x="31673" y="0"/>
                </a:moveTo>
                <a:lnTo>
                  <a:pt x="23647" y="0"/>
                </a:lnTo>
                <a:lnTo>
                  <a:pt x="18580" y="1511"/>
                </a:lnTo>
                <a:lnTo>
                  <a:pt x="8204" y="8191"/>
                </a:lnTo>
                <a:lnTo>
                  <a:pt x="4102" y="13652"/>
                </a:lnTo>
                <a:lnTo>
                  <a:pt x="0" y="29082"/>
                </a:lnTo>
                <a:lnTo>
                  <a:pt x="1193" y="36982"/>
                </a:lnTo>
                <a:lnTo>
                  <a:pt x="9499" y="49631"/>
                </a:lnTo>
                <a:lnTo>
                  <a:pt x="14973" y="53657"/>
                </a:lnTo>
                <a:lnTo>
                  <a:pt x="24714" y="56210"/>
                </a:lnTo>
                <a:lnTo>
                  <a:pt x="27343" y="56553"/>
                </a:lnTo>
                <a:lnTo>
                  <a:pt x="35242" y="56553"/>
                </a:lnTo>
                <a:lnTo>
                  <a:pt x="40284" y="55041"/>
                </a:lnTo>
                <a:lnTo>
                  <a:pt x="51079" y="47967"/>
                </a:lnTo>
                <a:lnTo>
                  <a:pt x="55803" y="42100"/>
                </a:lnTo>
                <a:lnTo>
                  <a:pt x="56832" y="34086"/>
                </a:lnTo>
                <a:lnTo>
                  <a:pt x="59156" y="26365"/>
                </a:lnTo>
                <a:lnTo>
                  <a:pt x="57175" y="18999"/>
                </a:lnTo>
                <a:lnTo>
                  <a:pt x="49428" y="7035"/>
                </a:lnTo>
                <a:lnTo>
                  <a:pt x="44056" y="3035"/>
                </a:lnTo>
                <a:lnTo>
                  <a:pt x="34416" y="368"/>
                </a:lnTo>
                <a:lnTo>
                  <a:pt x="3167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2705" y="6164516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30340" y="0"/>
                </a:moveTo>
                <a:lnTo>
                  <a:pt x="28651" y="0"/>
                </a:lnTo>
                <a:lnTo>
                  <a:pt x="19105" y="1487"/>
                </a:lnTo>
                <a:lnTo>
                  <a:pt x="11075" y="5807"/>
                </a:lnTo>
                <a:lnTo>
                  <a:pt x="4867" y="12740"/>
                </a:lnTo>
                <a:lnTo>
                  <a:pt x="787" y="22072"/>
                </a:lnTo>
                <a:lnTo>
                  <a:pt x="0" y="25831"/>
                </a:lnTo>
                <a:lnTo>
                  <a:pt x="457" y="33451"/>
                </a:lnTo>
                <a:lnTo>
                  <a:pt x="26314" y="55752"/>
                </a:lnTo>
                <a:lnTo>
                  <a:pt x="33489" y="55752"/>
                </a:lnTo>
                <a:lnTo>
                  <a:pt x="38544" y="54343"/>
                </a:lnTo>
                <a:lnTo>
                  <a:pt x="49720" y="47269"/>
                </a:lnTo>
                <a:lnTo>
                  <a:pt x="53733" y="41147"/>
                </a:lnTo>
                <a:lnTo>
                  <a:pt x="56692" y="29362"/>
                </a:lnTo>
                <a:lnTo>
                  <a:pt x="56375" y="24472"/>
                </a:lnTo>
                <a:lnTo>
                  <a:pt x="3034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18964" y="6146342"/>
            <a:ext cx="58419" cy="55880"/>
          </a:xfrm>
          <a:custGeom>
            <a:avLst/>
            <a:gdLst/>
            <a:ahLst/>
            <a:cxnLst/>
            <a:rect l="l" t="t" r="r" b="b"/>
            <a:pathLst>
              <a:path w="58419" h="55879">
                <a:moveTo>
                  <a:pt x="31305" y="0"/>
                </a:moveTo>
                <a:lnTo>
                  <a:pt x="24041" y="0"/>
                </a:lnTo>
                <a:lnTo>
                  <a:pt x="18834" y="1206"/>
                </a:lnTo>
                <a:lnTo>
                  <a:pt x="7480" y="8343"/>
                </a:lnTo>
                <a:lnTo>
                  <a:pt x="3289" y="14452"/>
                </a:lnTo>
                <a:lnTo>
                  <a:pt x="0" y="29095"/>
                </a:lnTo>
                <a:lnTo>
                  <a:pt x="1282" y="36245"/>
                </a:lnTo>
                <a:lnTo>
                  <a:pt x="9321" y="49263"/>
                </a:lnTo>
                <a:lnTo>
                  <a:pt x="15405" y="53428"/>
                </a:lnTo>
                <a:lnTo>
                  <a:pt x="24904" y="55613"/>
                </a:lnTo>
                <a:lnTo>
                  <a:pt x="27000" y="55854"/>
                </a:lnTo>
                <a:lnTo>
                  <a:pt x="34277" y="55854"/>
                </a:lnTo>
                <a:lnTo>
                  <a:pt x="39344" y="54317"/>
                </a:lnTo>
                <a:lnTo>
                  <a:pt x="50520" y="47205"/>
                </a:lnTo>
                <a:lnTo>
                  <a:pt x="54635" y="41059"/>
                </a:lnTo>
                <a:lnTo>
                  <a:pt x="57848" y="26365"/>
                </a:lnTo>
                <a:lnTo>
                  <a:pt x="56476" y="19253"/>
                </a:lnTo>
                <a:lnTo>
                  <a:pt x="3130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73218" y="5832221"/>
            <a:ext cx="56515" cy="55244"/>
          </a:xfrm>
          <a:custGeom>
            <a:avLst/>
            <a:gdLst/>
            <a:ahLst/>
            <a:cxnLst/>
            <a:rect l="l" t="t" r="r" b="b"/>
            <a:pathLst>
              <a:path w="56514" h="55245">
                <a:moveTo>
                  <a:pt x="27139" y="0"/>
                </a:moveTo>
                <a:lnTo>
                  <a:pt x="965" y="23050"/>
                </a:lnTo>
                <a:lnTo>
                  <a:pt x="0" y="27406"/>
                </a:lnTo>
                <a:lnTo>
                  <a:pt x="558" y="30264"/>
                </a:lnTo>
                <a:lnTo>
                  <a:pt x="1752" y="37337"/>
                </a:lnTo>
                <a:lnTo>
                  <a:pt x="3797" y="40779"/>
                </a:lnTo>
                <a:lnTo>
                  <a:pt x="9042" y="48412"/>
                </a:lnTo>
                <a:lnTo>
                  <a:pt x="13157" y="51282"/>
                </a:lnTo>
                <a:lnTo>
                  <a:pt x="21170" y="54114"/>
                </a:lnTo>
                <a:lnTo>
                  <a:pt x="24714" y="54825"/>
                </a:lnTo>
                <a:lnTo>
                  <a:pt x="31267" y="54825"/>
                </a:lnTo>
                <a:lnTo>
                  <a:pt x="54317" y="33172"/>
                </a:lnTo>
                <a:lnTo>
                  <a:pt x="56134" y="28079"/>
                </a:lnTo>
                <a:lnTo>
                  <a:pt x="32054" y="533"/>
                </a:lnTo>
                <a:lnTo>
                  <a:pt x="31102" y="241"/>
                </a:lnTo>
                <a:lnTo>
                  <a:pt x="30124" y="50"/>
                </a:lnTo>
                <a:lnTo>
                  <a:pt x="271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90475" y="581390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80" h="55245">
                <a:moveTo>
                  <a:pt x="29209" y="0"/>
                </a:moveTo>
                <a:lnTo>
                  <a:pt x="24180" y="0"/>
                </a:lnTo>
                <a:lnTo>
                  <a:pt x="21221" y="673"/>
                </a:lnTo>
                <a:lnTo>
                  <a:pt x="685" y="23317"/>
                </a:lnTo>
                <a:lnTo>
                  <a:pt x="406" y="24269"/>
                </a:lnTo>
                <a:lnTo>
                  <a:pt x="23101" y="54381"/>
                </a:lnTo>
                <a:lnTo>
                  <a:pt x="25577" y="54927"/>
                </a:lnTo>
                <a:lnTo>
                  <a:pt x="29425" y="55016"/>
                </a:lnTo>
                <a:lnTo>
                  <a:pt x="31368" y="54648"/>
                </a:lnTo>
                <a:lnTo>
                  <a:pt x="37490" y="53606"/>
                </a:lnTo>
                <a:lnTo>
                  <a:pt x="55829" y="24714"/>
                </a:lnTo>
                <a:lnTo>
                  <a:pt x="52006" y="14363"/>
                </a:lnTo>
                <a:lnTo>
                  <a:pt x="49987" y="10934"/>
                </a:lnTo>
                <a:lnTo>
                  <a:pt x="43433" y="4648"/>
                </a:lnTo>
                <a:lnTo>
                  <a:pt x="39039" y="1371"/>
                </a:lnTo>
                <a:lnTo>
                  <a:pt x="33337" y="1041"/>
                </a:lnTo>
                <a:lnTo>
                  <a:pt x="31267" y="317"/>
                </a:lnTo>
                <a:lnTo>
                  <a:pt x="2920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87058" y="6183531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4">
                <a:moveTo>
                  <a:pt x="29705" y="0"/>
                </a:moveTo>
                <a:lnTo>
                  <a:pt x="22326" y="0"/>
                </a:lnTo>
                <a:lnTo>
                  <a:pt x="17538" y="1333"/>
                </a:lnTo>
                <a:lnTo>
                  <a:pt x="7315" y="7327"/>
                </a:lnTo>
                <a:lnTo>
                  <a:pt x="3136" y="13055"/>
                </a:lnTo>
                <a:lnTo>
                  <a:pt x="0" y="26911"/>
                </a:lnTo>
                <a:lnTo>
                  <a:pt x="901" y="33172"/>
                </a:lnTo>
                <a:lnTo>
                  <a:pt x="8216" y="45910"/>
                </a:lnTo>
                <a:lnTo>
                  <a:pt x="14033" y="50228"/>
                </a:lnTo>
                <a:lnTo>
                  <a:pt x="23545" y="52247"/>
                </a:lnTo>
                <a:lnTo>
                  <a:pt x="25438" y="52463"/>
                </a:lnTo>
                <a:lnTo>
                  <a:pt x="31762" y="52463"/>
                </a:lnTo>
                <a:lnTo>
                  <a:pt x="36080" y="51295"/>
                </a:lnTo>
                <a:lnTo>
                  <a:pt x="46939" y="44958"/>
                </a:lnTo>
                <a:lnTo>
                  <a:pt x="51104" y="39217"/>
                </a:lnTo>
                <a:lnTo>
                  <a:pt x="54241" y="25374"/>
                </a:lnTo>
                <a:lnTo>
                  <a:pt x="53289" y="19126"/>
                </a:lnTo>
                <a:lnTo>
                  <a:pt x="2970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38052" y="6130559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28409" y="0"/>
                </a:moveTo>
                <a:lnTo>
                  <a:pt x="21958" y="0"/>
                </a:lnTo>
                <a:lnTo>
                  <a:pt x="17576" y="1206"/>
                </a:lnTo>
                <a:lnTo>
                  <a:pt x="6604" y="7569"/>
                </a:lnTo>
                <a:lnTo>
                  <a:pt x="2946" y="13550"/>
                </a:lnTo>
                <a:lnTo>
                  <a:pt x="635" y="20929"/>
                </a:lnTo>
                <a:lnTo>
                  <a:pt x="0" y="27254"/>
                </a:lnTo>
                <a:lnTo>
                  <a:pt x="342" y="33464"/>
                </a:lnTo>
                <a:lnTo>
                  <a:pt x="7747" y="46062"/>
                </a:lnTo>
                <a:lnTo>
                  <a:pt x="13436" y="50304"/>
                </a:lnTo>
                <a:lnTo>
                  <a:pt x="22860" y="52412"/>
                </a:lnTo>
                <a:lnTo>
                  <a:pt x="24841" y="52641"/>
                </a:lnTo>
                <a:lnTo>
                  <a:pt x="31292" y="52641"/>
                </a:lnTo>
                <a:lnTo>
                  <a:pt x="35648" y="51447"/>
                </a:lnTo>
                <a:lnTo>
                  <a:pt x="46494" y="45021"/>
                </a:lnTo>
                <a:lnTo>
                  <a:pt x="50673" y="39268"/>
                </a:lnTo>
                <a:lnTo>
                  <a:pt x="53695" y="25412"/>
                </a:lnTo>
                <a:lnTo>
                  <a:pt x="52768" y="19151"/>
                </a:lnTo>
                <a:lnTo>
                  <a:pt x="45478" y="6553"/>
                </a:lnTo>
                <a:lnTo>
                  <a:pt x="39763" y="2336"/>
                </a:lnTo>
                <a:lnTo>
                  <a:pt x="30365" y="215"/>
                </a:lnTo>
                <a:lnTo>
                  <a:pt x="2840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53698" y="6198149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28994" y="0"/>
                </a:moveTo>
                <a:lnTo>
                  <a:pt x="22542" y="0"/>
                </a:lnTo>
                <a:lnTo>
                  <a:pt x="18224" y="1181"/>
                </a:lnTo>
                <a:lnTo>
                  <a:pt x="7327" y="7454"/>
                </a:lnTo>
                <a:lnTo>
                  <a:pt x="3175" y="13220"/>
                </a:lnTo>
                <a:lnTo>
                  <a:pt x="0" y="27076"/>
                </a:lnTo>
                <a:lnTo>
                  <a:pt x="914" y="33337"/>
                </a:lnTo>
                <a:lnTo>
                  <a:pt x="8216" y="46075"/>
                </a:lnTo>
                <a:lnTo>
                  <a:pt x="14033" y="50406"/>
                </a:lnTo>
                <a:lnTo>
                  <a:pt x="23533" y="52438"/>
                </a:lnTo>
                <a:lnTo>
                  <a:pt x="25412" y="52641"/>
                </a:lnTo>
                <a:lnTo>
                  <a:pt x="31737" y="52641"/>
                </a:lnTo>
                <a:lnTo>
                  <a:pt x="53657" y="25577"/>
                </a:lnTo>
                <a:lnTo>
                  <a:pt x="53492" y="19342"/>
                </a:lnTo>
                <a:lnTo>
                  <a:pt x="2899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38685" y="6150358"/>
            <a:ext cx="52069" cy="52705"/>
          </a:xfrm>
          <a:custGeom>
            <a:avLst/>
            <a:gdLst/>
            <a:ahLst/>
            <a:cxnLst/>
            <a:rect l="l" t="t" r="r" b="b"/>
            <a:pathLst>
              <a:path w="52069" h="52704">
                <a:moveTo>
                  <a:pt x="27509" y="0"/>
                </a:moveTo>
                <a:lnTo>
                  <a:pt x="20740" y="0"/>
                </a:lnTo>
                <a:lnTo>
                  <a:pt x="16016" y="1523"/>
                </a:lnTo>
                <a:lnTo>
                  <a:pt x="5500" y="8280"/>
                </a:lnTo>
                <a:lnTo>
                  <a:pt x="1538" y="13754"/>
                </a:lnTo>
                <a:lnTo>
                  <a:pt x="77" y="20726"/>
                </a:lnTo>
                <a:lnTo>
                  <a:pt x="0" y="31319"/>
                </a:lnTo>
                <a:lnTo>
                  <a:pt x="3962" y="40714"/>
                </a:lnTo>
                <a:lnTo>
                  <a:pt x="11398" y="48049"/>
                </a:lnTo>
                <a:lnTo>
                  <a:pt x="21743" y="52463"/>
                </a:lnTo>
                <a:lnTo>
                  <a:pt x="22912" y="52616"/>
                </a:lnTo>
                <a:lnTo>
                  <a:pt x="30062" y="52717"/>
                </a:lnTo>
                <a:lnTo>
                  <a:pt x="35180" y="51473"/>
                </a:lnTo>
                <a:lnTo>
                  <a:pt x="46013" y="44386"/>
                </a:lnTo>
                <a:lnTo>
                  <a:pt x="50001" y="38963"/>
                </a:lnTo>
                <a:lnTo>
                  <a:pt x="51474" y="31978"/>
                </a:lnTo>
                <a:lnTo>
                  <a:pt x="51575" y="21378"/>
                </a:lnTo>
                <a:lnTo>
                  <a:pt x="47767" y="12003"/>
                </a:lnTo>
                <a:lnTo>
                  <a:pt x="40742" y="4773"/>
                </a:lnTo>
                <a:lnTo>
                  <a:pt x="31192" y="609"/>
                </a:lnTo>
                <a:lnTo>
                  <a:pt x="29338" y="190"/>
                </a:lnTo>
                <a:lnTo>
                  <a:pt x="2750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8003" y="585094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4930" y="0"/>
                </a:moveTo>
                <a:lnTo>
                  <a:pt x="0" y="22326"/>
                </a:lnTo>
                <a:lnTo>
                  <a:pt x="558" y="31521"/>
                </a:lnTo>
                <a:lnTo>
                  <a:pt x="24383" y="52197"/>
                </a:lnTo>
                <a:lnTo>
                  <a:pt x="28384" y="52197"/>
                </a:lnTo>
                <a:lnTo>
                  <a:pt x="50647" y="35166"/>
                </a:lnTo>
                <a:lnTo>
                  <a:pt x="52209" y="31330"/>
                </a:lnTo>
                <a:lnTo>
                  <a:pt x="52285" y="27203"/>
                </a:lnTo>
                <a:lnTo>
                  <a:pt x="52590" y="23050"/>
                </a:lnTo>
                <a:lnTo>
                  <a:pt x="50063" y="13576"/>
                </a:lnTo>
                <a:lnTo>
                  <a:pt x="46926" y="8889"/>
                </a:lnTo>
                <a:lnTo>
                  <a:pt x="39433" y="2997"/>
                </a:lnTo>
                <a:lnTo>
                  <a:pt x="35674" y="1384"/>
                </a:lnTo>
                <a:lnTo>
                  <a:pt x="31343" y="76"/>
                </a:lnTo>
                <a:lnTo>
                  <a:pt x="2493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58004" y="583087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8244" y="0"/>
                </a:moveTo>
                <a:lnTo>
                  <a:pt x="24244" y="0"/>
                </a:lnTo>
                <a:lnTo>
                  <a:pt x="21932" y="279"/>
                </a:lnTo>
                <a:lnTo>
                  <a:pt x="0" y="27952"/>
                </a:lnTo>
                <a:lnTo>
                  <a:pt x="762" y="34785"/>
                </a:lnTo>
                <a:lnTo>
                  <a:pt x="24574" y="52489"/>
                </a:lnTo>
                <a:lnTo>
                  <a:pt x="28587" y="52489"/>
                </a:lnTo>
                <a:lnTo>
                  <a:pt x="50952" y="35394"/>
                </a:lnTo>
                <a:lnTo>
                  <a:pt x="52527" y="31089"/>
                </a:lnTo>
                <a:lnTo>
                  <a:pt x="52387" y="27647"/>
                </a:lnTo>
                <a:lnTo>
                  <a:pt x="52692" y="23710"/>
                </a:lnTo>
                <a:lnTo>
                  <a:pt x="51358" y="17043"/>
                </a:lnTo>
                <a:lnTo>
                  <a:pt x="29933" y="152"/>
                </a:lnTo>
                <a:lnTo>
                  <a:pt x="2824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41452" y="5783163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4">
                <a:moveTo>
                  <a:pt x="32211" y="51523"/>
                </a:moveTo>
                <a:lnTo>
                  <a:pt x="22529" y="51523"/>
                </a:lnTo>
                <a:lnTo>
                  <a:pt x="24587" y="51777"/>
                </a:lnTo>
                <a:lnTo>
                  <a:pt x="25514" y="51917"/>
                </a:lnTo>
                <a:lnTo>
                  <a:pt x="26492" y="52285"/>
                </a:lnTo>
                <a:lnTo>
                  <a:pt x="27876" y="52247"/>
                </a:lnTo>
                <a:lnTo>
                  <a:pt x="32211" y="51523"/>
                </a:lnTo>
              </a:path>
              <a:path w="53339" h="52704">
                <a:moveTo>
                  <a:pt x="22529" y="51523"/>
                </a:moveTo>
                <a:lnTo>
                  <a:pt x="32211" y="51523"/>
                </a:lnTo>
              </a:path>
              <a:path w="53339" h="52704">
                <a:moveTo>
                  <a:pt x="32211" y="51523"/>
                </a:moveTo>
                <a:lnTo>
                  <a:pt x="22529" y="51523"/>
                </a:lnTo>
              </a:path>
              <a:path w="53339" h="52704">
                <a:moveTo>
                  <a:pt x="40474" y="49720"/>
                </a:moveTo>
                <a:lnTo>
                  <a:pt x="18719" y="49720"/>
                </a:lnTo>
                <a:lnTo>
                  <a:pt x="21501" y="52031"/>
                </a:lnTo>
                <a:lnTo>
                  <a:pt x="22529" y="51523"/>
                </a:lnTo>
                <a:lnTo>
                  <a:pt x="32211" y="51523"/>
                </a:lnTo>
                <a:lnTo>
                  <a:pt x="34112" y="51206"/>
                </a:lnTo>
                <a:lnTo>
                  <a:pt x="40309" y="49910"/>
                </a:lnTo>
                <a:lnTo>
                  <a:pt x="40474" y="49720"/>
                </a:lnTo>
              </a:path>
              <a:path w="53339" h="52704">
                <a:moveTo>
                  <a:pt x="18719" y="49720"/>
                </a:moveTo>
                <a:lnTo>
                  <a:pt x="40474" y="49720"/>
                </a:lnTo>
              </a:path>
              <a:path w="53339" h="52704">
                <a:moveTo>
                  <a:pt x="40474" y="49720"/>
                </a:moveTo>
                <a:lnTo>
                  <a:pt x="18719" y="49720"/>
                </a:lnTo>
              </a:path>
              <a:path w="53339" h="52704">
                <a:moveTo>
                  <a:pt x="26809" y="0"/>
                </a:moveTo>
                <a:lnTo>
                  <a:pt x="25425" y="50"/>
                </a:lnTo>
                <a:lnTo>
                  <a:pt x="19202" y="1092"/>
                </a:lnTo>
                <a:lnTo>
                  <a:pt x="12992" y="2387"/>
                </a:lnTo>
                <a:lnTo>
                  <a:pt x="5803" y="10680"/>
                </a:lnTo>
                <a:lnTo>
                  <a:pt x="2806" y="13792"/>
                </a:lnTo>
                <a:lnTo>
                  <a:pt x="2044" y="19316"/>
                </a:lnTo>
                <a:lnTo>
                  <a:pt x="1270" y="20218"/>
                </a:lnTo>
                <a:lnTo>
                  <a:pt x="1092" y="20586"/>
                </a:lnTo>
                <a:lnTo>
                  <a:pt x="1498" y="24396"/>
                </a:lnTo>
                <a:lnTo>
                  <a:pt x="0" y="27660"/>
                </a:lnTo>
                <a:lnTo>
                  <a:pt x="2374" y="34302"/>
                </a:lnTo>
                <a:lnTo>
                  <a:pt x="2895" y="37795"/>
                </a:lnTo>
                <a:lnTo>
                  <a:pt x="6858" y="43446"/>
                </a:lnTo>
                <a:lnTo>
                  <a:pt x="9652" y="45313"/>
                </a:lnTo>
                <a:lnTo>
                  <a:pt x="14859" y="50114"/>
                </a:lnTo>
                <a:lnTo>
                  <a:pt x="18719" y="49720"/>
                </a:lnTo>
                <a:lnTo>
                  <a:pt x="40474" y="49720"/>
                </a:lnTo>
                <a:lnTo>
                  <a:pt x="47498" y="41605"/>
                </a:lnTo>
                <a:lnTo>
                  <a:pt x="50495" y="38506"/>
                </a:lnTo>
                <a:lnTo>
                  <a:pt x="51257" y="32981"/>
                </a:lnTo>
                <a:lnTo>
                  <a:pt x="52019" y="32080"/>
                </a:lnTo>
                <a:lnTo>
                  <a:pt x="52222" y="31699"/>
                </a:lnTo>
                <a:lnTo>
                  <a:pt x="51790" y="27889"/>
                </a:lnTo>
                <a:lnTo>
                  <a:pt x="53314" y="24625"/>
                </a:lnTo>
                <a:lnTo>
                  <a:pt x="50952" y="18135"/>
                </a:lnTo>
                <a:lnTo>
                  <a:pt x="50418" y="14808"/>
                </a:lnTo>
                <a:lnTo>
                  <a:pt x="46710" y="8940"/>
                </a:lnTo>
                <a:lnTo>
                  <a:pt x="43764" y="7073"/>
                </a:lnTo>
                <a:lnTo>
                  <a:pt x="38670" y="2438"/>
                </a:lnTo>
                <a:lnTo>
                  <a:pt x="34950" y="2438"/>
                </a:lnTo>
                <a:lnTo>
                  <a:pt x="32384" y="787"/>
                </a:lnTo>
                <a:lnTo>
                  <a:pt x="30759" y="787"/>
                </a:lnTo>
                <a:lnTo>
                  <a:pt x="27774" y="381"/>
                </a:lnTo>
                <a:lnTo>
                  <a:pt x="26809" y="0"/>
                </a:lnTo>
              </a:path>
              <a:path w="53339" h="52704">
                <a:moveTo>
                  <a:pt x="34950" y="2438"/>
                </a:moveTo>
                <a:lnTo>
                  <a:pt x="38670" y="2438"/>
                </a:lnTo>
              </a:path>
              <a:path w="53339" h="52704">
                <a:moveTo>
                  <a:pt x="30759" y="787"/>
                </a:moveTo>
                <a:lnTo>
                  <a:pt x="32384" y="787"/>
                </a:lnTo>
              </a:path>
              <a:path w="53339" h="52704">
                <a:moveTo>
                  <a:pt x="38670" y="2438"/>
                </a:moveTo>
                <a:lnTo>
                  <a:pt x="34950" y="2438"/>
                </a:lnTo>
              </a:path>
              <a:path w="53339" h="52704">
                <a:moveTo>
                  <a:pt x="38544" y="2324"/>
                </a:moveTo>
                <a:lnTo>
                  <a:pt x="34950" y="2438"/>
                </a:lnTo>
                <a:lnTo>
                  <a:pt x="38670" y="2438"/>
                </a:lnTo>
              </a:path>
              <a:path w="53339" h="52704">
                <a:moveTo>
                  <a:pt x="32384" y="787"/>
                </a:moveTo>
                <a:lnTo>
                  <a:pt x="30759" y="787"/>
                </a:lnTo>
              </a:path>
              <a:path w="53339" h="52704">
                <a:moveTo>
                  <a:pt x="31673" y="330"/>
                </a:moveTo>
                <a:lnTo>
                  <a:pt x="30759" y="787"/>
                </a:lnTo>
                <a:lnTo>
                  <a:pt x="32384" y="787"/>
                </a:lnTo>
                <a:lnTo>
                  <a:pt x="31673" y="33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08499" y="5798187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5" h="52070">
                <a:moveTo>
                  <a:pt x="25361" y="0"/>
                </a:moveTo>
                <a:lnTo>
                  <a:pt x="22390" y="126"/>
                </a:lnTo>
                <a:lnTo>
                  <a:pt x="18262" y="1625"/>
                </a:lnTo>
                <a:lnTo>
                  <a:pt x="14935" y="2146"/>
                </a:lnTo>
                <a:lnTo>
                  <a:pt x="9067" y="5867"/>
                </a:lnTo>
                <a:lnTo>
                  <a:pt x="7188" y="8813"/>
                </a:lnTo>
                <a:lnTo>
                  <a:pt x="2438" y="14020"/>
                </a:lnTo>
                <a:lnTo>
                  <a:pt x="2552" y="17627"/>
                </a:lnTo>
                <a:lnTo>
                  <a:pt x="444" y="20904"/>
                </a:lnTo>
                <a:lnTo>
                  <a:pt x="901" y="21805"/>
                </a:lnTo>
                <a:lnTo>
                  <a:pt x="647" y="23863"/>
                </a:lnTo>
                <a:lnTo>
                  <a:pt x="482" y="24968"/>
                </a:lnTo>
                <a:lnTo>
                  <a:pt x="0" y="26111"/>
                </a:lnTo>
                <a:lnTo>
                  <a:pt x="1206" y="33388"/>
                </a:lnTo>
                <a:lnTo>
                  <a:pt x="2501" y="39585"/>
                </a:lnTo>
                <a:lnTo>
                  <a:pt x="10807" y="46774"/>
                </a:lnTo>
                <a:lnTo>
                  <a:pt x="13919" y="49771"/>
                </a:lnTo>
                <a:lnTo>
                  <a:pt x="19443" y="50545"/>
                </a:lnTo>
                <a:lnTo>
                  <a:pt x="20332" y="51295"/>
                </a:lnTo>
                <a:lnTo>
                  <a:pt x="20713" y="51498"/>
                </a:lnTo>
                <a:lnTo>
                  <a:pt x="26200" y="51739"/>
                </a:lnTo>
                <a:lnTo>
                  <a:pt x="30162" y="51727"/>
                </a:lnTo>
                <a:lnTo>
                  <a:pt x="34429" y="50203"/>
                </a:lnTo>
                <a:lnTo>
                  <a:pt x="37909" y="49669"/>
                </a:lnTo>
                <a:lnTo>
                  <a:pt x="43573" y="45707"/>
                </a:lnTo>
                <a:lnTo>
                  <a:pt x="45440" y="42925"/>
                </a:lnTo>
                <a:lnTo>
                  <a:pt x="50228" y="37718"/>
                </a:lnTo>
                <a:lnTo>
                  <a:pt x="49860" y="33870"/>
                </a:lnTo>
                <a:lnTo>
                  <a:pt x="52158" y="31076"/>
                </a:lnTo>
                <a:lnTo>
                  <a:pt x="51638" y="30035"/>
                </a:lnTo>
                <a:lnTo>
                  <a:pt x="51892" y="27990"/>
                </a:lnTo>
                <a:lnTo>
                  <a:pt x="52057" y="26898"/>
                </a:lnTo>
                <a:lnTo>
                  <a:pt x="52539" y="25755"/>
                </a:lnTo>
                <a:lnTo>
                  <a:pt x="51333" y="18465"/>
                </a:lnTo>
                <a:lnTo>
                  <a:pt x="50037" y="12268"/>
                </a:lnTo>
                <a:lnTo>
                  <a:pt x="41732" y="5080"/>
                </a:lnTo>
                <a:lnTo>
                  <a:pt x="38620" y="2082"/>
                </a:lnTo>
                <a:lnTo>
                  <a:pt x="33096" y="1320"/>
                </a:lnTo>
                <a:lnTo>
                  <a:pt x="32207" y="558"/>
                </a:lnTo>
                <a:lnTo>
                  <a:pt x="31813" y="368"/>
                </a:lnTo>
                <a:lnTo>
                  <a:pt x="27330" y="215"/>
                </a:lnTo>
                <a:lnTo>
                  <a:pt x="2536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37389" y="6217021"/>
            <a:ext cx="53340" cy="51435"/>
          </a:xfrm>
          <a:custGeom>
            <a:avLst/>
            <a:gdLst/>
            <a:ahLst/>
            <a:cxnLst/>
            <a:rect l="l" t="t" r="r" b="b"/>
            <a:pathLst>
              <a:path w="53339" h="51435">
                <a:moveTo>
                  <a:pt x="28422" y="0"/>
                </a:moveTo>
                <a:lnTo>
                  <a:pt x="21678" y="0"/>
                </a:lnTo>
                <a:lnTo>
                  <a:pt x="17310" y="1282"/>
                </a:lnTo>
                <a:lnTo>
                  <a:pt x="7213" y="7442"/>
                </a:lnTo>
                <a:lnTo>
                  <a:pt x="3454" y="12636"/>
                </a:lnTo>
                <a:lnTo>
                  <a:pt x="0" y="26276"/>
                </a:lnTo>
                <a:lnTo>
                  <a:pt x="977" y="32740"/>
                </a:lnTo>
                <a:lnTo>
                  <a:pt x="8280" y="44881"/>
                </a:lnTo>
                <a:lnTo>
                  <a:pt x="13563" y="48729"/>
                </a:lnTo>
                <a:lnTo>
                  <a:pt x="22631" y="50939"/>
                </a:lnTo>
                <a:lnTo>
                  <a:pt x="24739" y="51206"/>
                </a:lnTo>
                <a:lnTo>
                  <a:pt x="31508" y="51206"/>
                </a:lnTo>
                <a:lnTo>
                  <a:pt x="52959" y="24396"/>
                </a:lnTo>
                <a:lnTo>
                  <a:pt x="51879" y="18199"/>
                </a:lnTo>
                <a:lnTo>
                  <a:pt x="44831" y="6451"/>
                </a:lnTo>
                <a:lnTo>
                  <a:pt x="39674" y="2641"/>
                </a:lnTo>
                <a:lnTo>
                  <a:pt x="30670" y="292"/>
                </a:lnTo>
                <a:lnTo>
                  <a:pt x="2842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71095" y="6181562"/>
            <a:ext cx="53340" cy="51435"/>
          </a:xfrm>
          <a:custGeom>
            <a:avLst/>
            <a:gdLst/>
            <a:ahLst/>
            <a:cxnLst/>
            <a:rect l="l" t="t" r="r" b="b"/>
            <a:pathLst>
              <a:path w="53339" h="51435">
                <a:moveTo>
                  <a:pt x="28333" y="0"/>
                </a:moveTo>
                <a:lnTo>
                  <a:pt x="21564" y="0"/>
                </a:lnTo>
                <a:lnTo>
                  <a:pt x="17132" y="1308"/>
                </a:lnTo>
                <a:lnTo>
                  <a:pt x="7023" y="7645"/>
                </a:lnTo>
                <a:lnTo>
                  <a:pt x="3340" y="12877"/>
                </a:lnTo>
                <a:lnTo>
                  <a:pt x="0" y="26530"/>
                </a:lnTo>
                <a:lnTo>
                  <a:pt x="1066" y="32969"/>
                </a:lnTo>
                <a:lnTo>
                  <a:pt x="24650" y="51104"/>
                </a:lnTo>
                <a:lnTo>
                  <a:pt x="31546" y="51104"/>
                </a:lnTo>
                <a:lnTo>
                  <a:pt x="35750" y="49885"/>
                </a:lnTo>
                <a:lnTo>
                  <a:pt x="45707" y="43853"/>
                </a:lnTo>
                <a:lnTo>
                  <a:pt x="49466" y="38684"/>
                </a:lnTo>
                <a:lnTo>
                  <a:pt x="53047" y="25095"/>
                </a:lnTo>
                <a:lnTo>
                  <a:pt x="52095" y="18605"/>
                </a:lnTo>
                <a:lnTo>
                  <a:pt x="44856" y="6438"/>
                </a:lnTo>
                <a:lnTo>
                  <a:pt x="39624" y="2501"/>
                </a:lnTo>
                <a:lnTo>
                  <a:pt x="30492" y="266"/>
                </a:lnTo>
                <a:lnTo>
                  <a:pt x="2833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07773" y="5864507"/>
            <a:ext cx="53340" cy="51435"/>
          </a:xfrm>
          <a:custGeom>
            <a:avLst/>
            <a:gdLst/>
            <a:ahLst/>
            <a:cxnLst/>
            <a:rect l="l" t="t" r="r" b="b"/>
            <a:pathLst>
              <a:path w="53339" h="51435">
                <a:moveTo>
                  <a:pt x="27939" y="0"/>
                </a:moveTo>
                <a:lnTo>
                  <a:pt x="21285" y="0"/>
                </a:lnTo>
                <a:lnTo>
                  <a:pt x="16725" y="1358"/>
                </a:lnTo>
                <a:lnTo>
                  <a:pt x="6769" y="7924"/>
                </a:lnTo>
                <a:lnTo>
                  <a:pt x="3098" y="13271"/>
                </a:lnTo>
                <a:lnTo>
                  <a:pt x="0" y="26822"/>
                </a:lnTo>
                <a:lnTo>
                  <a:pt x="1244" y="33312"/>
                </a:lnTo>
                <a:lnTo>
                  <a:pt x="24574" y="50977"/>
                </a:lnTo>
                <a:lnTo>
                  <a:pt x="31280" y="50977"/>
                </a:lnTo>
                <a:lnTo>
                  <a:pt x="36017" y="49809"/>
                </a:lnTo>
                <a:lnTo>
                  <a:pt x="46100" y="43103"/>
                </a:lnTo>
                <a:lnTo>
                  <a:pt x="49771" y="37769"/>
                </a:lnTo>
                <a:lnTo>
                  <a:pt x="52870" y="24218"/>
                </a:lnTo>
                <a:lnTo>
                  <a:pt x="51638" y="17716"/>
                </a:lnTo>
                <a:lnTo>
                  <a:pt x="279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25682" y="5801321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28295" y="0"/>
                </a:moveTo>
                <a:lnTo>
                  <a:pt x="23660" y="0"/>
                </a:lnTo>
                <a:lnTo>
                  <a:pt x="20713" y="215"/>
                </a:lnTo>
                <a:lnTo>
                  <a:pt x="0" y="23482"/>
                </a:lnTo>
                <a:lnTo>
                  <a:pt x="84" y="27127"/>
                </a:lnTo>
                <a:lnTo>
                  <a:pt x="27673" y="50609"/>
                </a:lnTo>
                <a:lnTo>
                  <a:pt x="30594" y="50406"/>
                </a:lnTo>
                <a:lnTo>
                  <a:pt x="50915" y="26936"/>
                </a:lnTo>
                <a:lnTo>
                  <a:pt x="51371" y="23672"/>
                </a:lnTo>
                <a:lnTo>
                  <a:pt x="30124" y="127"/>
                </a:lnTo>
                <a:lnTo>
                  <a:pt x="2829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58661" y="5765711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8168" y="0"/>
                </a:moveTo>
                <a:lnTo>
                  <a:pt x="21475" y="0"/>
                </a:lnTo>
                <a:lnTo>
                  <a:pt x="16700" y="1498"/>
                </a:lnTo>
                <a:lnTo>
                  <a:pt x="7010" y="7785"/>
                </a:lnTo>
                <a:lnTo>
                  <a:pt x="3035" y="13258"/>
                </a:lnTo>
                <a:lnTo>
                  <a:pt x="0" y="26835"/>
                </a:lnTo>
                <a:lnTo>
                  <a:pt x="1498" y="33705"/>
                </a:lnTo>
                <a:lnTo>
                  <a:pt x="30962" y="50787"/>
                </a:lnTo>
                <a:lnTo>
                  <a:pt x="35915" y="49504"/>
                </a:lnTo>
                <a:lnTo>
                  <a:pt x="45745" y="43103"/>
                </a:lnTo>
                <a:lnTo>
                  <a:pt x="49720" y="37630"/>
                </a:lnTo>
                <a:lnTo>
                  <a:pt x="52768" y="24053"/>
                </a:lnTo>
                <a:lnTo>
                  <a:pt x="51269" y="17183"/>
                </a:lnTo>
                <a:lnTo>
                  <a:pt x="43916" y="5905"/>
                </a:lnTo>
                <a:lnTo>
                  <a:pt x="38341" y="2032"/>
                </a:lnTo>
                <a:lnTo>
                  <a:pt x="29946" y="190"/>
                </a:lnTo>
                <a:lnTo>
                  <a:pt x="2816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88662" y="6251171"/>
            <a:ext cx="50165" cy="48895"/>
          </a:xfrm>
          <a:custGeom>
            <a:avLst/>
            <a:gdLst/>
            <a:ahLst/>
            <a:cxnLst/>
            <a:rect l="l" t="t" r="r" b="b"/>
            <a:pathLst>
              <a:path w="50164" h="48895">
                <a:moveTo>
                  <a:pt x="26733" y="0"/>
                </a:moveTo>
                <a:lnTo>
                  <a:pt x="20078" y="0"/>
                </a:lnTo>
                <a:lnTo>
                  <a:pt x="15189" y="1409"/>
                </a:lnTo>
                <a:lnTo>
                  <a:pt x="5499" y="8381"/>
                </a:lnTo>
                <a:lnTo>
                  <a:pt x="2273" y="13614"/>
                </a:lnTo>
                <a:lnTo>
                  <a:pt x="0" y="23660"/>
                </a:lnTo>
                <a:lnTo>
                  <a:pt x="431" y="27901"/>
                </a:lnTo>
                <a:lnTo>
                  <a:pt x="3073" y="36131"/>
                </a:lnTo>
                <a:lnTo>
                  <a:pt x="5537" y="39738"/>
                </a:lnTo>
                <a:lnTo>
                  <a:pt x="11988" y="45656"/>
                </a:lnTo>
                <a:lnTo>
                  <a:pt x="16014" y="47116"/>
                </a:lnTo>
                <a:lnTo>
                  <a:pt x="19812" y="48577"/>
                </a:lnTo>
                <a:lnTo>
                  <a:pt x="22504" y="48742"/>
                </a:lnTo>
                <a:lnTo>
                  <a:pt x="29349" y="48742"/>
                </a:lnTo>
                <a:lnTo>
                  <a:pt x="34505" y="47599"/>
                </a:lnTo>
                <a:lnTo>
                  <a:pt x="44424" y="40436"/>
                </a:lnTo>
                <a:lnTo>
                  <a:pt x="47663" y="35217"/>
                </a:lnTo>
                <a:lnTo>
                  <a:pt x="49936" y="25171"/>
                </a:lnTo>
                <a:lnTo>
                  <a:pt x="49491" y="20929"/>
                </a:lnTo>
                <a:lnTo>
                  <a:pt x="28308" y="126"/>
                </a:lnTo>
                <a:lnTo>
                  <a:pt x="2673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05451" y="6232880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27000" y="0"/>
                </a:moveTo>
                <a:lnTo>
                  <a:pt x="22910" y="0"/>
                </a:lnTo>
                <a:lnTo>
                  <a:pt x="20231" y="495"/>
                </a:lnTo>
                <a:lnTo>
                  <a:pt x="0" y="26212"/>
                </a:lnTo>
                <a:lnTo>
                  <a:pt x="1092" y="32638"/>
                </a:lnTo>
                <a:lnTo>
                  <a:pt x="8813" y="43865"/>
                </a:lnTo>
                <a:lnTo>
                  <a:pt x="14147" y="47142"/>
                </a:lnTo>
                <a:lnTo>
                  <a:pt x="21780" y="48945"/>
                </a:lnTo>
                <a:lnTo>
                  <a:pt x="23228" y="49085"/>
                </a:lnTo>
                <a:lnTo>
                  <a:pt x="27317" y="49085"/>
                </a:lnTo>
                <a:lnTo>
                  <a:pt x="47790" y="33515"/>
                </a:lnTo>
                <a:lnTo>
                  <a:pt x="49275" y="29692"/>
                </a:lnTo>
                <a:lnTo>
                  <a:pt x="28447" y="152"/>
                </a:lnTo>
                <a:lnTo>
                  <a:pt x="2700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94857" y="5752376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5538" y="0"/>
                </a:moveTo>
                <a:lnTo>
                  <a:pt x="23608" y="0"/>
                </a:lnTo>
                <a:lnTo>
                  <a:pt x="15572" y="1518"/>
                </a:lnTo>
                <a:lnTo>
                  <a:pt x="8615" y="5556"/>
                </a:lnTo>
                <a:lnTo>
                  <a:pt x="3316" y="11337"/>
                </a:lnTo>
                <a:lnTo>
                  <a:pt x="253" y="18084"/>
                </a:lnTo>
                <a:lnTo>
                  <a:pt x="0" y="28005"/>
                </a:lnTo>
                <a:lnTo>
                  <a:pt x="3562" y="37022"/>
                </a:lnTo>
                <a:lnTo>
                  <a:pt x="9938" y="43850"/>
                </a:lnTo>
                <a:lnTo>
                  <a:pt x="18121" y="47205"/>
                </a:lnTo>
                <a:lnTo>
                  <a:pt x="20204" y="47663"/>
                </a:lnTo>
                <a:lnTo>
                  <a:pt x="22185" y="47904"/>
                </a:lnTo>
                <a:lnTo>
                  <a:pt x="28078" y="47904"/>
                </a:lnTo>
                <a:lnTo>
                  <a:pt x="31749" y="46875"/>
                </a:lnTo>
                <a:lnTo>
                  <a:pt x="41045" y="41236"/>
                </a:lnTo>
                <a:lnTo>
                  <a:pt x="45045" y="36690"/>
                </a:lnTo>
                <a:lnTo>
                  <a:pt x="48093" y="23710"/>
                </a:lnTo>
                <a:lnTo>
                  <a:pt x="47674" y="17818"/>
                </a:lnTo>
                <a:lnTo>
                  <a:pt x="40715" y="6337"/>
                </a:lnTo>
                <a:lnTo>
                  <a:pt x="36016" y="2705"/>
                </a:lnTo>
                <a:lnTo>
                  <a:pt x="27519" y="266"/>
                </a:lnTo>
                <a:lnTo>
                  <a:pt x="2553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10947" y="573420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5857" y="0"/>
                </a:moveTo>
                <a:lnTo>
                  <a:pt x="24079" y="0"/>
                </a:lnTo>
                <a:lnTo>
                  <a:pt x="16242" y="1481"/>
                </a:lnTo>
                <a:lnTo>
                  <a:pt x="9312" y="5467"/>
                </a:lnTo>
                <a:lnTo>
                  <a:pt x="4044" y="11272"/>
                </a:lnTo>
                <a:lnTo>
                  <a:pt x="1193" y="18211"/>
                </a:lnTo>
                <a:lnTo>
                  <a:pt x="0" y="24434"/>
                </a:lnTo>
                <a:lnTo>
                  <a:pt x="254" y="30175"/>
                </a:lnTo>
                <a:lnTo>
                  <a:pt x="7086" y="41490"/>
                </a:lnTo>
                <a:lnTo>
                  <a:pt x="11633" y="45504"/>
                </a:lnTo>
                <a:lnTo>
                  <a:pt x="20523" y="47586"/>
                </a:lnTo>
                <a:lnTo>
                  <a:pt x="22720" y="47891"/>
                </a:lnTo>
                <a:lnTo>
                  <a:pt x="28778" y="47891"/>
                </a:lnTo>
                <a:lnTo>
                  <a:pt x="47980" y="19879"/>
                </a:lnTo>
                <a:lnTo>
                  <a:pt x="44378" y="10956"/>
                </a:lnTo>
                <a:lnTo>
                  <a:pt x="37850" y="4134"/>
                </a:lnTo>
                <a:lnTo>
                  <a:pt x="29425" y="723"/>
                </a:lnTo>
                <a:lnTo>
                  <a:pt x="27647" y="228"/>
                </a:lnTo>
                <a:lnTo>
                  <a:pt x="2585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22402" y="6236118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6479" y="0"/>
                </a:moveTo>
                <a:lnTo>
                  <a:pt x="20370" y="0"/>
                </a:lnTo>
                <a:lnTo>
                  <a:pt x="16230" y="1269"/>
                </a:lnTo>
                <a:lnTo>
                  <a:pt x="6654" y="6997"/>
                </a:lnTo>
                <a:lnTo>
                  <a:pt x="3073" y="12128"/>
                </a:lnTo>
                <a:lnTo>
                  <a:pt x="0" y="25006"/>
                </a:lnTo>
                <a:lnTo>
                  <a:pt x="1320" y="31089"/>
                </a:lnTo>
                <a:lnTo>
                  <a:pt x="23063" y="47663"/>
                </a:lnTo>
                <a:lnTo>
                  <a:pt x="29159" y="47663"/>
                </a:lnTo>
                <a:lnTo>
                  <a:pt x="49098" y="22606"/>
                </a:lnTo>
                <a:lnTo>
                  <a:pt x="48247" y="16611"/>
                </a:lnTo>
                <a:lnTo>
                  <a:pt x="41351" y="5714"/>
                </a:lnTo>
                <a:lnTo>
                  <a:pt x="36385" y="2171"/>
                </a:lnTo>
                <a:lnTo>
                  <a:pt x="28295" y="215"/>
                </a:lnTo>
                <a:lnTo>
                  <a:pt x="2647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89650" y="6166005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6415" y="0"/>
                </a:moveTo>
                <a:lnTo>
                  <a:pt x="20180" y="0"/>
                </a:lnTo>
                <a:lnTo>
                  <a:pt x="15900" y="1358"/>
                </a:lnTo>
                <a:lnTo>
                  <a:pt x="6438" y="7302"/>
                </a:lnTo>
                <a:lnTo>
                  <a:pt x="3035" y="12369"/>
                </a:lnTo>
                <a:lnTo>
                  <a:pt x="0" y="24917"/>
                </a:lnTo>
                <a:lnTo>
                  <a:pt x="1282" y="30886"/>
                </a:lnTo>
                <a:lnTo>
                  <a:pt x="22301" y="47396"/>
                </a:lnTo>
                <a:lnTo>
                  <a:pt x="24180" y="47396"/>
                </a:lnTo>
                <a:lnTo>
                  <a:pt x="49491" y="22974"/>
                </a:lnTo>
                <a:lnTo>
                  <a:pt x="48221" y="16967"/>
                </a:lnTo>
                <a:lnTo>
                  <a:pt x="41592" y="5778"/>
                </a:lnTo>
                <a:lnTo>
                  <a:pt x="36474" y="2184"/>
                </a:lnTo>
                <a:lnTo>
                  <a:pt x="28232" y="215"/>
                </a:lnTo>
                <a:lnTo>
                  <a:pt x="2641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73129" y="62032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5946" y="0"/>
                </a:moveTo>
                <a:lnTo>
                  <a:pt x="24256" y="0"/>
                </a:lnTo>
                <a:lnTo>
                  <a:pt x="16292" y="1460"/>
                </a:lnTo>
                <a:lnTo>
                  <a:pt x="9293" y="5641"/>
                </a:lnTo>
                <a:lnTo>
                  <a:pt x="3850" y="12247"/>
                </a:lnTo>
                <a:lnTo>
                  <a:pt x="558" y="20980"/>
                </a:lnTo>
                <a:lnTo>
                  <a:pt x="0" y="25133"/>
                </a:lnTo>
                <a:lnTo>
                  <a:pt x="812" y="31114"/>
                </a:lnTo>
                <a:lnTo>
                  <a:pt x="7772" y="42036"/>
                </a:lnTo>
                <a:lnTo>
                  <a:pt x="12776" y="45478"/>
                </a:lnTo>
                <a:lnTo>
                  <a:pt x="20827" y="47409"/>
                </a:lnTo>
                <a:lnTo>
                  <a:pt x="22618" y="47624"/>
                </a:lnTo>
                <a:lnTo>
                  <a:pt x="28867" y="47624"/>
                </a:lnTo>
                <a:lnTo>
                  <a:pt x="47607" y="19175"/>
                </a:lnTo>
                <a:lnTo>
                  <a:pt x="44221" y="10733"/>
                </a:lnTo>
                <a:lnTo>
                  <a:pt x="37930" y="4302"/>
                </a:lnTo>
                <a:lnTo>
                  <a:pt x="29337" y="571"/>
                </a:lnTo>
                <a:lnTo>
                  <a:pt x="27635" y="190"/>
                </a:lnTo>
                <a:lnTo>
                  <a:pt x="2594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27714" y="578306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9110" y="46710"/>
                </a:moveTo>
                <a:lnTo>
                  <a:pt x="20459" y="46710"/>
                </a:lnTo>
                <a:lnTo>
                  <a:pt x="21577" y="46736"/>
                </a:lnTo>
                <a:lnTo>
                  <a:pt x="22694" y="46888"/>
                </a:lnTo>
                <a:lnTo>
                  <a:pt x="23812" y="47459"/>
                </a:lnTo>
                <a:lnTo>
                  <a:pt x="25311" y="47409"/>
                </a:lnTo>
                <a:lnTo>
                  <a:pt x="29110" y="46710"/>
                </a:lnTo>
              </a:path>
              <a:path w="47625" h="47625">
                <a:moveTo>
                  <a:pt x="20459" y="46710"/>
                </a:moveTo>
                <a:lnTo>
                  <a:pt x="29110" y="46710"/>
                </a:lnTo>
              </a:path>
              <a:path w="47625" h="47625">
                <a:moveTo>
                  <a:pt x="29110" y="46710"/>
                </a:moveTo>
                <a:lnTo>
                  <a:pt x="20459" y="46710"/>
                </a:lnTo>
              </a:path>
              <a:path w="47625" h="47625">
                <a:moveTo>
                  <a:pt x="23825" y="0"/>
                </a:moveTo>
                <a:lnTo>
                  <a:pt x="4584" y="11353"/>
                </a:lnTo>
                <a:lnTo>
                  <a:pt x="2692" y="12852"/>
                </a:lnTo>
                <a:lnTo>
                  <a:pt x="1917" y="14846"/>
                </a:lnTo>
                <a:lnTo>
                  <a:pt x="2438" y="17348"/>
                </a:lnTo>
                <a:lnTo>
                  <a:pt x="342" y="18986"/>
                </a:lnTo>
                <a:lnTo>
                  <a:pt x="1828" y="21196"/>
                </a:lnTo>
                <a:lnTo>
                  <a:pt x="0" y="23253"/>
                </a:lnTo>
                <a:lnTo>
                  <a:pt x="76" y="24447"/>
                </a:lnTo>
                <a:lnTo>
                  <a:pt x="685" y="27178"/>
                </a:lnTo>
                <a:lnTo>
                  <a:pt x="990" y="28994"/>
                </a:lnTo>
                <a:lnTo>
                  <a:pt x="2425" y="34036"/>
                </a:lnTo>
                <a:lnTo>
                  <a:pt x="4356" y="36855"/>
                </a:lnTo>
                <a:lnTo>
                  <a:pt x="9105" y="42367"/>
                </a:lnTo>
                <a:lnTo>
                  <a:pt x="12153" y="45034"/>
                </a:lnTo>
                <a:lnTo>
                  <a:pt x="17424" y="45834"/>
                </a:lnTo>
                <a:lnTo>
                  <a:pt x="18326" y="46570"/>
                </a:lnTo>
                <a:lnTo>
                  <a:pt x="18986" y="46888"/>
                </a:lnTo>
                <a:lnTo>
                  <a:pt x="20459" y="46710"/>
                </a:lnTo>
                <a:lnTo>
                  <a:pt x="29110" y="46710"/>
                </a:lnTo>
                <a:lnTo>
                  <a:pt x="30975" y="46367"/>
                </a:lnTo>
                <a:lnTo>
                  <a:pt x="36118" y="44208"/>
                </a:lnTo>
                <a:lnTo>
                  <a:pt x="42240" y="38468"/>
                </a:lnTo>
                <a:lnTo>
                  <a:pt x="43052" y="36106"/>
                </a:lnTo>
                <a:lnTo>
                  <a:pt x="44881" y="34671"/>
                </a:lnTo>
                <a:lnTo>
                  <a:pt x="45783" y="32626"/>
                </a:lnTo>
                <a:lnTo>
                  <a:pt x="45148" y="30111"/>
                </a:lnTo>
                <a:lnTo>
                  <a:pt x="47180" y="28587"/>
                </a:lnTo>
                <a:lnTo>
                  <a:pt x="46037" y="26276"/>
                </a:lnTo>
                <a:lnTo>
                  <a:pt x="47510" y="24218"/>
                </a:lnTo>
                <a:lnTo>
                  <a:pt x="47510" y="22745"/>
                </a:lnTo>
                <a:lnTo>
                  <a:pt x="46964" y="20281"/>
                </a:lnTo>
                <a:lnTo>
                  <a:pt x="46647" y="18478"/>
                </a:lnTo>
                <a:lnTo>
                  <a:pt x="45212" y="13436"/>
                </a:lnTo>
                <a:lnTo>
                  <a:pt x="43281" y="10617"/>
                </a:lnTo>
                <a:lnTo>
                  <a:pt x="38531" y="5105"/>
                </a:lnTo>
                <a:lnTo>
                  <a:pt x="35483" y="2425"/>
                </a:lnTo>
                <a:lnTo>
                  <a:pt x="30213" y="1625"/>
                </a:lnTo>
                <a:lnTo>
                  <a:pt x="29311" y="901"/>
                </a:lnTo>
                <a:lnTo>
                  <a:pt x="29037" y="762"/>
                </a:lnTo>
                <a:lnTo>
                  <a:pt x="27165" y="762"/>
                </a:lnTo>
                <a:lnTo>
                  <a:pt x="26073" y="723"/>
                </a:lnTo>
                <a:lnTo>
                  <a:pt x="24943" y="571"/>
                </a:lnTo>
                <a:lnTo>
                  <a:pt x="23825" y="0"/>
                </a:lnTo>
              </a:path>
              <a:path w="47625" h="47625">
                <a:moveTo>
                  <a:pt x="27165" y="762"/>
                </a:moveTo>
                <a:lnTo>
                  <a:pt x="29037" y="762"/>
                </a:lnTo>
              </a:path>
              <a:path w="47625" h="47625">
                <a:moveTo>
                  <a:pt x="29037" y="762"/>
                </a:moveTo>
                <a:lnTo>
                  <a:pt x="27165" y="762"/>
                </a:lnTo>
              </a:path>
              <a:path w="47625" h="47625">
                <a:moveTo>
                  <a:pt x="28663" y="571"/>
                </a:moveTo>
                <a:lnTo>
                  <a:pt x="27165" y="762"/>
                </a:lnTo>
                <a:lnTo>
                  <a:pt x="29037" y="762"/>
                </a:lnTo>
                <a:lnTo>
                  <a:pt x="28663" y="571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43649" y="5870578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30482" y="46558"/>
                </a:moveTo>
                <a:lnTo>
                  <a:pt x="22402" y="46558"/>
                </a:lnTo>
                <a:lnTo>
                  <a:pt x="23787" y="47320"/>
                </a:lnTo>
                <a:lnTo>
                  <a:pt x="24866" y="47345"/>
                </a:lnTo>
                <a:lnTo>
                  <a:pt x="26022" y="47117"/>
                </a:lnTo>
                <a:lnTo>
                  <a:pt x="26517" y="46951"/>
                </a:lnTo>
                <a:lnTo>
                  <a:pt x="30482" y="46558"/>
                </a:lnTo>
              </a:path>
              <a:path w="48260" h="47625">
                <a:moveTo>
                  <a:pt x="22402" y="46558"/>
                </a:moveTo>
                <a:lnTo>
                  <a:pt x="30482" y="46558"/>
                </a:lnTo>
              </a:path>
              <a:path w="48260" h="47625">
                <a:moveTo>
                  <a:pt x="30482" y="46558"/>
                </a:moveTo>
                <a:lnTo>
                  <a:pt x="22402" y="46558"/>
                </a:lnTo>
              </a:path>
              <a:path w="48260" h="47625">
                <a:moveTo>
                  <a:pt x="33985" y="45059"/>
                </a:moveTo>
                <a:lnTo>
                  <a:pt x="17437" y="45059"/>
                </a:lnTo>
                <a:lnTo>
                  <a:pt x="19050" y="46977"/>
                </a:lnTo>
                <a:lnTo>
                  <a:pt x="19659" y="46659"/>
                </a:lnTo>
                <a:lnTo>
                  <a:pt x="22402" y="46558"/>
                </a:lnTo>
                <a:lnTo>
                  <a:pt x="30482" y="46558"/>
                </a:lnTo>
                <a:lnTo>
                  <a:pt x="31889" y="46418"/>
                </a:lnTo>
                <a:lnTo>
                  <a:pt x="33985" y="45059"/>
                </a:lnTo>
              </a:path>
              <a:path w="48260" h="47625">
                <a:moveTo>
                  <a:pt x="17437" y="45059"/>
                </a:moveTo>
                <a:lnTo>
                  <a:pt x="33985" y="45059"/>
                </a:lnTo>
              </a:path>
              <a:path w="48260" h="47625">
                <a:moveTo>
                  <a:pt x="33985" y="45059"/>
                </a:moveTo>
                <a:lnTo>
                  <a:pt x="17437" y="45059"/>
                </a:lnTo>
              </a:path>
              <a:path w="48260" h="47625">
                <a:moveTo>
                  <a:pt x="22707" y="0"/>
                </a:moveTo>
                <a:lnTo>
                  <a:pt x="21729" y="203"/>
                </a:lnTo>
                <a:lnTo>
                  <a:pt x="21234" y="355"/>
                </a:lnTo>
                <a:lnTo>
                  <a:pt x="15862" y="889"/>
                </a:lnTo>
                <a:lnTo>
                  <a:pt x="1752" y="17056"/>
                </a:lnTo>
                <a:lnTo>
                  <a:pt x="838" y="18516"/>
                </a:lnTo>
                <a:lnTo>
                  <a:pt x="747" y="22199"/>
                </a:lnTo>
                <a:lnTo>
                  <a:pt x="660" y="22898"/>
                </a:lnTo>
                <a:lnTo>
                  <a:pt x="0" y="24066"/>
                </a:lnTo>
                <a:lnTo>
                  <a:pt x="1206" y="30797"/>
                </a:lnTo>
                <a:lnTo>
                  <a:pt x="3428" y="35915"/>
                </a:lnTo>
                <a:lnTo>
                  <a:pt x="9105" y="42075"/>
                </a:lnTo>
                <a:lnTo>
                  <a:pt x="11468" y="42862"/>
                </a:lnTo>
                <a:lnTo>
                  <a:pt x="13017" y="44792"/>
                </a:lnTo>
                <a:lnTo>
                  <a:pt x="14973" y="45542"/>
                </a:lnTo>
                <a:lnTo>
                  <a:pt x="17437" y="45059"/>
                </a:lnTo>
                <a:lnTo>
                  <a:pt x="33985" y="45059"/>
                </a:lnTo>
                <a:lnTo>
                  <a:pt x="35826" y="43865"/>
                </a:lnTo>
                <a:lnTo>
                  <a:pt x="39446" y="40970"/>
                </a:lnTo>
                <a:lnTo>
                  <a:pt x="40703" y="39992"/>
                </a:lnTo>
                <a:lnTo>
                  <a:pt x="41948" y="38735"/>
                </a:lnTo>
                <a:lnTo>
                  <a:pt x="44348" y="34988"/>
                </a:lnTo>
                <a:lnTo>
                  <a:pt x="45631" y="32893"/>
                </a:lnTo>
                <a:lnTo>
                  <a:pt x="45999" y="30238"/>
                </a:lnTo>
                <a:lnTo>
                  <a:pt x="46913" y="28790"/>
                </a:lnTo>
                <a:lnTo>
                  <a:pt x="46964" y="25514"/>
                </a:lnTo>
                <a:lnTo>
                  <a:pt x="47091" y="24396"/>
                </a:lnTo>
                <a:lnTo>
                  <a:pt x="47764" y="23228"/>
                </a:lnTo>
                <a:lnTo>
                  <a:pt x="47486" y="21780"/>
                </a:lnTo>
                <a:lnTo>
                  <a:pt x="46545" y="16497"/>
                </a:lnTo>
                <a:lnTo>
                  <a:pt x="44322" y="11379"/>
                </a:lnTo>
                <a:lnTo>
                  <a:pt x="38646" y="5245"/>
                </a:lnTo>
                <a:lnTo>
                  <a:pt x="36283" y="4445"/>
                </a:lnTo>
                <a:lnTo>
                  <a:pt x="34747" y="2514"/>
                </a:lnTo>
                <a:lnTo>
                  <a:pt x="34062" y="2247"/>
                </a:lnTo>
                <a:lnTo>
                  <a:pt x="30314" y="2247"/>
                </a:lnTo>
                <a:lnTo>
                  <a:pt x="29046" y="749"/>
                </a:lnTo>
                <a:lnTo>
                  <a:pt x="25463" y="749"/>
                </a:lnTo>
                <a:lnTo>
                  <a:pt x="24079" y="76"/>
                </a:lnTo>
                <a:lnTo>
                  <a:pt x="22707" y="0"/>
                </a:lnTo>
              </a:path>
              <a:path w="48260" h="47625">
                <a:moveTo>
                  <a:pt x="30314" y="2247"/>
                </a:moveTo>
                <a:lnTo>
                  <a:pt x="34062" y="2247"/>
                </a:lnTo>
              </a:path>
              <a:path w="48260" h="47625">
                <a:moveTo>
                  <a:pt x="25463" y="749"/>
                </a:moveTo>
                <a:lnTo>
                  <a:pt x="29046" y="749"/>
                </a:lnTo>
              </a:path>
              <a:path w="48260" h="47625">
                <a:moveTo>
                  <a:pt x="34062" y="2247"/>
                </a:moveTo>
                <a:lnTo>
                  <a:pt x="30314" y="2247"/>
                </a:lnTo>
              </a:path>
              <a:path w="48260" h="47625">
                <a:moveTo>
                  <a:pt x="32791" y="1752"/>
                </a:moveTo>
                <a:lnTo>
                  <a:pt x="30314" y="2247"/>
                </a:lnTo>
                <a:lnTo>
                  <a:pt x="34062" y="2247"/>
                </a:lnTo>
                <a:lnTo>
                  <a:pt x="32791" y="1752"/>
                </a:lnTo>
              </a:path>
              <a:path w="48260" h="47625">
                <a:moveTo>
                  <a:pt x="29046" y="749"/>
                </a:moveTo>
                <a:lnTo>
                  <a:pt x="25463" y="749"/>
                </a:lnTo>
              </a:path>
              <a:path w="48260" h="47625">
                <a:moveTo>
                  <a:pt x="28701" y="342"/>
                </a:moveTo>
                <a:lnTo>
                  <a:pt x="28092" y="635"/>
                </a:lnTo>
                <a:lnTo>
                  <a:pt x="25463" y="749"/>
                </a:lnTo>
                <a:lnTo>
                  <a:pt x="29046" y="749"/>
                </a:lnTo>
                <a:lnTo>
                  <a:pt x="28701" y="34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78208" y="575013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30722" y="46608"/>
                </a:moveTo>
                <a:lnTo>
                  <a:pt x="22099" y="46608"/>
                </a:lnTo>
                <a:lnTo>
                  <a:pt x="23521" y="47358"/>
                </a:lnTo>
                <a:lnTo>
                  <a:pt x="24690" y="47421"/>
                </a:lnTo>
                <a:lnTo>
                  <a:pt x="25719" y="47180"/>
                </a:lnTo>
                <a:lnTo>
                  <a:pt x="26214" y="46989"/>
                </a:lnTo>
                <a:lnTo>
                  <a:pt x="30722" y="46608"/>
                </a:lnTo>
              </a:path>
              <a:path w="47625" h="47625">
                <a:moveTo>
                  <a:pt x="22099" y="46608"/>
                </a:moveTo>
                <a:lnTo>
                  <a:pt x="30722" y="46608"/>
                </a:lnTo>
              </a:path>
              <a:path w="47625" h="47625">
                <a:moveTo>
                  <a:pt x="30722" y="46608"/>
                </a:moveTo>
                <a:lnTo>
                  <a:pt x="22099" y="46608"/>
                </a:lnTo>
              </a:path>
              <a:path w="47625" h="47625">
                <a:moveTo>
                  <a:pt x="33717" y="45110"/>
                </a:moveTo>
                <a:lnTo>
                  <a:pt x="17146" y="45110"/>
                </a:lnTo>
                <a:lnTo>
                  <a:pt x="18759" y="47015"/>
                </a:lnTo>
                <a:lnTo>
                  <a:pt x="19369" y="46710"/>
                </a:lnTo>
                <a:lnTo>
                  <a:pt x="22099" y="46608"/>
                </a:lnTo>
                <a:lnTo>
                  <a:pt x="30722" y="46608"/>
                </a:lnTo>
                <a:lnTo>
                  <a:pt x="31624" y="46532"/>
                </a:lnTo>
                <a:lnTo>
                  <a:pt x="33717" y="45110"/>
                </a:lnTo>
              </a:path>
              <a:path w="47625" h="47625">
                <a:moveTo>
                  <a:pt x="17146" y="45110"/>
                </a:moveTo>
                <a:lnTo>
                  <a:pt x="33717" y="45110"/>
                </a:lnTo>
              </a:path>
              <a:path w="47625" h="47625">
                <a:moveTo>
                  <a:pt x="33717" y="45110"/>
                </a:moveTo>
                <a:lnTo>
                  <a:pt x="17146" y="45110"/>
                </a:lnTo>
              </a:path>
              <a:path w="47625" h="47625">
                <a:moveTo>
                  <a:pt x="22518" y="0"/>
                </a:moveTo>
                <a:lnTo>
                  <a:pt x="21502" y="241"/>
                </a:lnTo>
                <a:lnTo>
                  <a:pt x="20981" y="431"/>
                </a:lnTo>
                <a:lnTo>
                  <a:pt x="20473" y="457"/>
                </a:lnTo>
                <a:lnTo>
                  <a:pt x="15584" y="876"/>
                </a:lnTo>
                <a:lnTo>
                  <a:pt x="11698" y="3517"/>
                </a:lnTo>
                <a:lnTo>
                  <a:pt x="6707" y="7429"/>
                </a:lnTo>
                <a:lnTo>
                  <a:pt x="4700" y="8381"/>
                </a:lnTo>
                <a:lnTo>
                  <a:pt x="4611" y="10629"/>
                </a:lnTo>
                <a:lnTo>
                  <a:pt x="2224" y="11963"/>
                </a:lnTo>
                <a:lnTo>
                  <a:pt x="2185" y="14427"/>
                </a:lnTo>
                <a:lnTo>
                  <a:pt x="1589" y="16675"/>
                </a:lnTo>
                <a:lnTo>
                  <a:pt x="623" y="18427"/>
                </a:lnTo>
                <a:lnTo>
                  <a:pt x="458" y="22225"/>
                </a:lnTo>
                <a:lnTo>
                  <a:pt x="357" y="23329"/>
                </a:lnTo>
                <a:lnTo>
                  <a:pt x="54" y="24091"/>
                </a:lnTo>
                <a:lnTo>
                  <a:pt x="0" y="25184"/>
                </a:lnTo>
                <a:lnTo>
                  <a:pt x="11482" y="42748"/>
                </a:lnTo>
                <a:lnTo>
                  <a:pt x="12612" y="44754"/>
                </a:lnTo>
                <a:lnTo>
                  <a:pt x="14657" y="45618"/>
                </a:lnTo>
                <a:lnTo>
                  <a:pt x="17146" y="45110"/>
                </a:lnTo>
                <a:lnTo>
                  <a:pt x="33717" y="45110"/>
                </a:lnTo>
                <a:lnTo>
                  <a:pt x="35510" y="43891"/>
                </a:lnTo>
                <a:lnTo>
                  <a:pt x="40501" y="39992"/>
                </a:lnTo>
                <a:lnTo>
                  <a:pt x="42508" y="39027"/>
                </a:lnTo>
                <a:lnTo>
                  <a:pt x="42597" y="36779"/>
                </a:lnTo>
                <a:lnTo>
                  <a:pt x="44972" y="35445"/>
                </a:lnTo>
                <a:lnTo>
                  <a:pt x="45023" y="32981"/>
                </a:lnTo>
                <a:lnTo>
                  <a:pt x="45632" y="30746"/>
                </a:lnTo>
                <a:lnTo>
                  <a:pt x="46585" y="28981"/>
                </a:lnTo>
                <a:lnTo>
                  <a:pt x="46762" y="25184"/>
                </a:lnTo>
                <a:lnTo>
                  <a:pt x="46864" y="24091"/>
                </a:lnTo>
                <a:lnTo>
                  <a:pt x="47296" y="22974"/>
                </a:lnTo>
                <a:lnTo>
                  <a:pt x="46496" y="16230"/>
                </a:lnTo>
                <a:lnTo>
                  <a:pt x="43740" y="11595"/>
                </a:lnTo>
                <a:lnTo>
                  <a:pt x="38177" y="5092"/>
                </a:lnTo>
                <a:lnTo>
                  <a:pt x="35726" y="4660"/>
                </a:lnTo>
                <a:lnTo>
                  <a:pt x="34558" y="2590"/>
                </a:lnTo>
                <a:lnTo>
                  <a:pt x="33758" y="2285"/>
                </a:lnTo>
                <a:lnTo>
                  <a:pt x="30075" y="2285"/>
                </a:lnTo>
                <a:lnTo>
                  <a:pt x="28790" y="800"/>
                </a:lnTo>
                <a:lnTo>
                  <a:pt x="25096" y="800"/>
                </a:lnTo>
                <a:lnTo>
                  <a:pt x="23699" y="50"/>
                </a:lnTo>
                <a:lnTo>
                  <a:pt x="22518" y="0"/>
                </a:lnTo>
              </a:path>
              <a:path w="47625" h="47625">
                <a:moveTo>
                  <a:pt x="30075" y="2285"/>
                </a:moveTo>
                <a:lnTo>
                  <a:pt x="33758" y="2285"/>
                </a:lnTo>
              </a:path>
              <a:path w="47625" h="47625">
                <a:moveTo>
                  <a:pt x="25096" y="800"/>
                </a:moveTo>
                <a:lnTo>
                  <a:pt x="28790" y="800"/>
                </a:lnTo>
              </a:path>
              <a:path w="47625" h="47625">
                <a:moveTo>
                  <a:pt x="33758" y="2285"/>
                </a:moveTo>
                <a:lnTo>
                  <a:pt x="30075" y="2285"/>
                </a:lnTo>
              </a:path>
              <a:path w="47625" h="47625">
                <a:moveTo>
                  <a:pt x="32526" y="1816"/>
                </a:moveTo>
                <a:lnTo>
                  <a:pt x="30075" y="2285"/>
                </a:lnTo>
                <a:lnTo>
                  <a:pt x="33758" y="2285"/>
                </a:lnTo>
                <a:lnTo>
                  <a:pt x="32526" y="1816"/>
                </a:lnTo>
              </a:path>
              <a:path w="47625" h="47625">
                <a:moveTo>
                  <a:pt x="28790" y="800"/>
                </a:moveTo>
                <a:lnTo>
                  <a:pt x="25096" y="800"/>
                </a:lnTo>
              </a:path>
              <a:path w="47625" h="47625">
                <a:moveTo>
                  <a:pt x="28449" y="406"/>
                </a:moveTo>
                <a:lnTo>
                  <a:pt x="27827" y="698"/>
                </a:lnTo>
                <a:lnTo>
                  <a:pt x="25096" y="800"/>
                </a:lnTo>
                <a:lnTo>
                  <a:pt x="28790" y="800"/>
                </a:lnTo>
                <a:lnTo>
                  <a:pt x="28449" y="40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10962" y="582024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31004" y="46596"/>
                </a:moveTo>
                <a:lnTo>
                  <a:pt x="22161" y="46596"/>
                </a:lnTo>
                <a:lnTo>
                  <a:pt x="23672" y="47371"/>
                </a:lnTo>
                <a:lnTo>
                  <a:pt x="25247" y="47434"/>
                </a:lnTo>
                <a:lnTo>
                  <a:pt x="25603" y="47205"/>
                </a:lnTo>
                <a:lnTo>
                  <a:pt x="26746" y="46939"/>
                </a:lnTo>
                <a:lnTo>
                  <a:pt x="31004" y="46596"/>
                </a:lnTo>
              </a:path>
              <a:path w="47625" h="47625">
                <a:moveTo>
                  <a:pt x="22161" y="46596"/>
                </a:moveTo>
                <a:lnTo>
                  <a:pt x="31004" y="46596"/>
                </a:lnTo>
              </a:path>
              <a:path w="47625" h="47625">
                <a:moveTo>
                  <a:pt x="31004" y="46596"/>
                </a:moveTo>
                <a:lnTo>
                  <a:pt x="22161" y="46596"/>
                </a:lnTo>
              </a:path>
              <a:path w="47625" h="47625">
                <a:moveTo>
                  <a:pt x="33765" y="45097"/>
                </a:moveTo>
                <a:lnTo>
                  <a:pt x="17145" y="45097"/>
                </a:lnTo>
                <a:lnTo>
                  <a:pt x="18758" y="47015"/>
                </a:lnTo>
                <a:lnTo>
                  <a:pt x="19380" y="46710"/>
                </a:lnTo>
                <a:lnTo>
                  <a:pt x="22161" y="46596"/>
                </a:lnTo>
                <a:lnTo>
                  <a:pt x="31004" y="46596"/>
                </a:lnTo>
                <a:lnTo>
                  <a:pt x="31635" y="46545"/>
                </a:lnTo>
                <a:lnTo>
                  <a:pt x="33765" y="45097"/>
                </a:lnTo>
              </a:path>
              <a:path w="47625" h="47625">
                <a:moveTo>
                  <a:pt x="17145" y="45097"/>
                </a:moveTo>
                <a:lnTo>
                  <a:pt x="33765" y="45097"/>
                </a:lnTo>
              </a:path>
              <a:path w="47625" h="47625">
                <a:moveTo>
                  <a:pt x="33765" y="45097"/>
                </a:moveTo>
                <a:lnTo>
                  <a:pt x="17145" y="45097"/>
                </a:lnTo>
              </a:path>
              <a:path w="47625" h="47625">
                <a:moveTo>
                  <a:pt x="22517" y="0"/>
                </a:moveTo>
                <a:lnTo>
                  <a:pt x="21501" y="241"/>
                </a:lnTo>
                <a:lnTo>
                  <a:pt x="20993" y="419"/>
                </a:lnTo>
                <a:lnTo>
                  <a:pt x="15595" y="863"/>
                </a:lnTo>
                <a:lnTo>
                  <a:pt x="11709" y="3505"/>
                </a:lnTo>
                <a:lnTo>
                  <a:pt x="6718" y="7416"/>
                </a:lnTo>
                <a:lnTo>
                  <a:pt x="4699" y="8394"/>
                </a:lnTo>
                <a:lnTo>
                  <a:pt x="4622" y="10629"/>
                </a:lnTo>
                <a:lnTo>
                  <a:pt x="2235" y="11963"/>
                </a:lnTo>
                <a:lnTo>
                  <a:pt x="2184" y="14439"/>
                </a:lnTo>
                <a:lnTo>
                  <a:pt x="1600" y="16662"/>
                </a:lnTo>
                <a:lnTo>
                  <a:pt x="622" y="18427"/>
                </a:lnTo>
                <a:lnTo>
                  <a:pt x="457" y="22237"/>
                </a:lnTo>
                <a:lnTo>
                  <a:pt x="355" y="23329"/>
                </a:lnTo>
                <a:lnTo>
                  <a:pt x="57" y="24079"/>
                </a:lnTo>
                <a:lnTo>
                  <a:pt x="0" y="25184"/>
                </a:lnTo>
                <a:lnTo>
                  <a:pt x="724" y="31191"/>
                </a:lnTo>
                <a:lnTo>
                  <a:pt x="3479" y="35826"/>
                </a:lnTo>
                <a:lnTo>
                  <a:pt x="9042" y="42329"/>
                </a:lnTo>
                <a:lnTo>
                  <a:pt x="11493" y="42748"/>
                </a:lnTo>
                <a:lnTo>
                  <a:pt x="12611" y="44754"/>
                </a:lnTo>
                <a:lnTo>
                  <a:pt x="14668" y="45631"/>
                </a:lnTo>
                <a:lnTo>
                  <a:pt x="17145" y="45097"/>
                </a:lnTo>
                <a:lnTo>
                  <a:pt x="33765" y="45097"/>
                </a:lnTo>
                <a:lnTo>
                  <a:pt x="35522" y="43903"/>
                </a:lnTo>
                <a:lnTo>
                  <a:pt x="40513" y="39992"/>
                </a:lnTo>
                <a:lnTo>
                  <a:pt x="42519" y="39027"/>
                </a:lnTo>
                <a:lnTo>
                  <a:pt x="42595" y="36766"/>
                </a:lnTo>
                <a:lnTo>
                  <a:pt x="44983" y="35445"/>
                </a:lnTo>
                <a:lnTo>
                  <a:pt x="45034" y="32969"/>
                </a:lnTo>
                <a:lnTo>
                  <a:pt x="45631" y="30746"/>
                </a:lnTo>
                <a:lnTo>
                  <a:pt x="46596" y="28981"/>
                </a:lnTo>
                <a:lnTo>
                  <a:pt x="46761" y="25184"/>
                </a:lnTo>
                <a:lnTo>
                  <a:pt x="46863" y="24079"/>
                </a:lnTo>
                <a:lnTo>
                  <a:pt x="47320" y="22961"/>
                </a:lnTo>
                <a:lnTo>
                  <a:pt x="46507" y="16217"/>
                </a:lnTo>
                <a:lnTo>
                  <a:pt x="43751" y="11595"/>
                </a:lnTo>
                <a:lnTo>
                  <a:pt x="38176" y="5080"/>
                </a:lnTo>
                <a:lnTo>
                  <a:pt x="35737" y="4660"/>
                </a:lnTo>
                <a:lnTo>
                  <a:pt x="34569" y="2578"/>
                </a:lnTo>
                <a:lnTo>
                  <a:pt x="33782" y="2286"/>
                </a:lnTo>
                <a:lnTo>
                  <a:pt x="30073" y="2286"/>
                </a:lnTo>
                <a:lnTo>
                  <a:pt x="28809" y="812"/>
                </a:lnTo>
                <a:lnTo>
                  <a:pt x="25108" y="812"/>
                </a:lnTo>
                <a:lnTo>
                  <a:pt x="23698" y="50"/>
                </a:lnTo>
                <a:lnTo>
                  <a:pt x="22517" y="0"/>
                </a:lnTo>
              </a:path>
              <a:path w="47625" h="47625">
                <a:moveTo>
                  <a:pt x="30073" y="2286"/>
                </a:moveTo>
                <a:lnTo>
                  <a:pt x="33782" y="2286"/>
                </a:lnTo>
              </a:path>
              <a:path w="47625" h="47625">
                <a:moveTo>
                  <a:pt x="25108" y="812"/>
                </a:moveTo>
                <a:lnTo>
                  <a:pt x="28809" y="812"/>
                </a:lnTo>
              </a:path>
              <a:path w="47625" h="47625">
                <a:moveTo>
                  <a:pt x="33782" y="2286"/>
                </a:moveTo>
                <a:lnTo>
                  <a:pt x="30073" y="2286"/>
                </a:lnTo>
              </a:path>
              <a:path w="47625" h="47625">
                <a:moveTo>
                  <a:pt x="32550" y="1828"/>
                </a:moveTo>
                <a:lnTo>
                  <a:pt x="30073" y="2286"/>
                </a:lnTo>
                <a:lnTo>
                  <a:pt x="33782" y="2286"/>
                </a:lnTo>
                <a:lnTo>
                  <a:pt x="32550" y="1828"/>
                </a:lnTo>
              </a:path>
              <a:path w="47625" h="47625">
                <a:moveTo>
                  <a:pt x="28809" y="812"/>
                </a:moveTo>
                <a:lnTo>
                  <a:pt x="25108" y="812"/>
                </a:lnTo>
              </a:path>
              <a:path w="47625" h="47625">
                <a:moveTo>
                  <a:pt x="28460" y="406"/>
                </a:moveTo>
                <a:lnTo>
                  <a:pt x="27838" y="698"/>
                </a:lnTo>
                <a:lnTo>
                  <a:pt x="25108" y="812"/>
                </a:lnTo>
                <a:lnTo>
                  <a:pt x="28809" y="812"/>
                </a:lnTo>
                <a:lnTo>
                  <a:pt x="28460" y="40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23536" y="6216713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89">
                <a:moveTo>
                  <a:pt x="16802" y="0"/>
                </a:moveTo>
                <a:lnTo>
                  <a:pt x="11506" y="2628"/>
                </a:lnTo>
                <a:lnTo>
                  <a:pt x="2159" y="11823"/>
                </a:lnTo>
                <a:lnTo>
                  <a:pt x="0" y="18719"/>
                </a:lnTo>
                <a:lnTo>
                  <a:pt x="1155" y="31521"/>
                </a:lnTo>
                <a:lnTo>
                  <a:pt x="3543" y="36207"/>
                </a:lnTo>
                <a:lnTo>
                  <a:pt x="10477" y="42913"/>
                </a:lnTo>
                <a:lnTo>
                  <a:pt x="14058" y="45681"/>
                </a:lnTo>
                <a:lnTo>
                  <a:pt x="18237" y="45681"/>
                </a:lnTo>
                <a:lnTo>
                  <a:pt x="20459" y="46151"/>
                </a:lnTo>
                <a:lnTo>
                  <a:pt x="22085" y="46799"/>
                </a:lnTo>
                <a:lnTo>
                  <a:pt x="23875" y="46799"/>
                </a:lnTo>
                <a:lnTo>
                  <a:pt x="47307" y="16891"/>
                </a:lnTo>
                <a:lnTo>
                  <a:pt x="44615" y="11353"/>
                </a:lnTo>
                <a:lnTo>
                  <a:pt x="35699" y="2032"/>
                </a:lnTo>
                <a:lnTo>
                  <a:pt x="29527" y="317"/>
                </a:lnTo>
                <a:lnTo>
                  <a:pt x="23279" y="12"/>
                </a:lnTo>
                <a:lnTo>
                  <a:pt x="1680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3799" y="6170971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60" h="46354">
                <a:moveTo>
                  <a:pt x="25488" y="0"/>
                </a:moveTo>
                <a:lnTo>
                  <a:pt x="19138" y="0"/>
                </a:lnTo>
                <a:lnTo>
                  <a:pt x="15062" y="1193"/>
                </a:lnTo>
                <a:lnTo>
                  <a:pt x="6159" y="7035"/>
                </a:lnTo>
                <a:lnTo>
                  <a:pt x="2959" y="11633"/>
                </a:lnTo>
                <a:lnTo>
                  <a:pt x="0" y="24091"/>
                </a:lnTo>
                <a:lnTo>
                  <a:pt x="889" y="30149"/>
                </a:lnTo>
                <a:lnTo>
                  <a:pt x="8039" y="41071"/>
                </a:lnTo>
                <a:lnTo>
                  <a:pt x="12928" y="44361"/>
                </a:lnTo>
                <a:lnTo>
                  <a:pt x="19164" y="45592"/>
                </a:lnTo>
                <a:lnTo>
                  <a:pt x="20929" y="45973"/>
                </a:lnTo>
                <a:lnTo>
                  <a:pt x="22656" y="46177"/>
                </a:lnTo>
                <a:lnTo>
                  <a:pt x="28663" y="46177"/>
                </a:lnTo>
                <a:lnTo>
                  <a:pt x="32753" y="44907"/>
                </a:lnTo>
                <a:lnTo>
                  <a:pt x="41503" y="39204"/>
                </a:lnTo>
                <a:lnTo>
                  <a:pt x="44653" y="34696"/>
                </a:lnTo>
                <a:lnTo>
                  <a:pt x="47828" y="22351"/>
                </a:lnTo>
                <a:lnTo>
                  <a:pt x="46990" y="16116"/>
                </a:lnTo>
                <a:lnTo>
                  <a:pt x="40017" y="5460"/>
                </a:lnTo>
                <a:lnTo>
                  <a:pt x="35521" y="2298"/>
                </a:lnTo>
                <a:lnTo>
                  <a:pt x="27622" y="279"/>
                </a:lnTo>
                <a:lnTo>
                  <a:pt x="2548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72999" y="6269828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60" h="46354">
                <a:moveTo>
                  <a:pt x="25450" y="0"/>
                </a:moveTo>
                <a:lnTo>
                  <a:pt x="19100" y="0"/>
                </a:lnTo>
                <a:lnTo>
                  <a:pt x="15049" y="1168"/>
                </a:lnTo>
                <a:lnTo>
                  <a:pt x="6210" y="7010"/>
                </a:lnTo>
                <a:lnTo>
                  <a:pt x="2959" y="11569"/>
                </a:lnTo>
                <a:lnTo>
                  <a:pt x="0" y="24015"/>
                </a:lnTo>
                <a:lnTo>
                  <a:pt x="787" y="30099"/>
                </a:lnTo>
                <a:lnTo>
                  <a:pt x="7785" y="40716"/>
                </a:lnTo>
                <a:lnTo>
                  <a:pt x="12344" y="43992"/>
                </a:lnTo>
                <a:lnTo>
                  <a:pt x="20358" y="45885"/>
                </a:lnTo>
                <a:lnTo>
                  <a:pt x="22377" y="46139"/>
                </a:lnTo>
                <a:lnTo>
                  <a:pt x="28600" y="46139"/>
                </a:lnTo>
                <a:lnTo>
                  <a:pt x="47688" y="21602"/>
                </a:lnTo>
                <a:lnTo>
                  <a:pt x="46748" y="15786"/>
                </a:lnTo>
                <a:lnTo>
                  <a:pt x="40017" y="5524"/>
                </a:lnTo>
                <a:lnTo>
                  <a:pt x="35547" y="2349"/>
                </a:lnTo>
                <a:lnTo>
                  <a:pt x="27622" y="292"/>
                </a:lnTo>
                <a:lnTo>
                  <a:pt x="254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77394" y="5816730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60" h="46354">
                <a:moveTo>
                  <a:pt x="25412" y="0"/>
                </a:moveTo>
                <a:lnTo>
                  <a:pt x="19240" y="0"/>
                </a:lnTo>
                <a:lnTo>
                  <a:pt x="15024" y="1320"/>
                </a:lnTo>
                <a:lnTo>
                  <a:pt x="6248" y="7035"/>
                </a:lnTo>
                <a:lnTo>
                  <a:pt x="2793" y="11836"/>
                </a:lnTo>
                <a:lnTo>
                  <a:pt x="0" y="24358"/>
                </a:lnTo>
                <a:lnTo>
                  <a:pt x="1206" y="30403"/>
                </a:lnTo>
                <a:lnTo>
                  <a:pt x="7975" y="40754"/>
                </a:lnTo>
                <a:lnTo>
                  <a:pt x="12941" y="44221"/>
                </a:lnTo>
                <a:lnTo>
                  <a:pt x="20840" y="45872"/>
                </a:lnTo>
                <a:lnTo>
                  <a:pt x="22466" y="46037"/>
                </a:lnTo>
                <a:lnTo>
                  <a:pt x="28511" y="46037"/>
                </a:lnTo>
                <a:lnTo>
                  <a:pt x="32715" y="44729"/>
                </a:lnTo>
                <a:lnTo>
                  <a:pt x="41592" y="38900"/>
                </a:lnTo>
                <a:lnTo>
                  <a:pt x="45211" y="33985"/>
                </a:lnTo>
                <a:lnTo>
                  <a:pt x="46342" y="27774"/>
                </a:lnTo>
                <a:lnTo>
                  <a:pt x="47815" y="21437"/>
                </a:lnTo>
                <a:lnTo>
                  <a:pt x="46431" y="15506"/>
                </a:lnTo>
                <a:lnTo>
                  <a:pt x="39827" y="5410"/>
                </a:lnTo>
                <a:lnTo>
                  <a:pt x="35039" y="1968"/>
                </a:lnTo>
                <a:lnTo>
                  <a:pt x="27165" y="190"/>
                </a:lnTo>
                <a:lnTo>
                  <a:pt x="2541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79063" y="5770816"/>
            <a:ext cx="45085" cy="45720"/>
          </a:xfrm>
          <a:custGeom>
            <a:avLst/>
            <a:gdLst/>
            <a:ahLst/>
            <a:cxnLst/>
            <a:rect l="l" t="t" r="r" b="b"/>
            <a:pathLst>
              <a:path w="45085" h="45720">
                <a:moveTo>
                  <a:pt x="23504" y="0"/>
                </a:moveTo>
                <a:lnTo>
                  <a:pt x="21688" y="0"/>
                </a:lnTo>
                <a:lnTo>
                  <a:pt x="14189" y="1250"/>
                </a:lnTo>
                <a:lnTo>
                  <a:pt x="7899" y="4843"/>
                </a:lnTo>
                <a:lnTo>
                  <a:pt x="3157" y="10538"/>
                </a:lnTo>
                <a:lnTo>
                  <a:pt x="301" y="18097"/>
                </a:lnTo>
                <a:lnTo>
                  <a:pt x="0" y="27522"/>
                </a:lnTo>
                <a:lnTo>
                  <a:pt x="3068" y="35528"/>
                </a:lnTo>
                <a:lnTo>
                  <a:pt x="9126" y="41571"/>
                </a:lnTo>
                <a:lnTo>
                  <a:pt x="17789" y="45110"/>
                </a:lnTo>
                <a:lnTo>
                  <a:pt x="19694" y="45504"/>
                </a:lnTo>
                <a:lnTo>
                  <a:pt x="21548" y="45707"/>
                </a:lnTo>
                <a:lnTo>
                  <a:pt x="23326" y="45707"/>
                </a:lnTo>
                <a:lnTo>
                  <a:pt x="30707" y="44444"/>
                </a:lnTo>
                <a:lnTo>
                  <a:pt x="36919" y="40836"/>
                </a:lnTo>
                <a:lnTo>
                  <a:pt x="41754" y="35152"/>
                </a:lnTo>
                <a:lnTo>
                  <a:pt x="45005" y="27660"/>
                </a:lnTo>
                <a:lnTo>
                  <a:pt x="44895" y="18149"/>
                </a:lnTo>
                <a:lnTo>
                  <a:pt x="2350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29528" y="571811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22795" y="0"/>
                </a:moveTo>
                <a:lnTo>
                  <a:pt x="0" y="27401"/>
                </a:lnTo>
                <a:lnTo>
                  <a:pt x="3055" y="35412"/>
                </a:lnTo>
                <a:lnTo>
                  <a:pt x="9103" y="41458"/>
                </a:lnTo>
                <a:lnTo>
                  <a:pt x="17754" y="45008"/>
                </a:lnTo>
                <a:lnTo>
                  <a:pt x="19697" y="45415"/>
                </a:lnTo>
                <a:lnTo>
                  <a:pt x="21602" y="45618"/>
                </a:lnTo>
                <a:lnTo>
                  <a:pt x="23430" y="45618"/>
                </a:lnTo>
                <a:lnTo>
                  <a:pt x="45099" y="18230"/>
                </a:lnTo>
                <a:lnTo>
                  <a:pt x="42011" y="10364"/>
                </a:lnTo>
                <a:lnTo>
                  <a:pt x="35969" y="4292"/>
                </a:lnTo>
                <a:lnTo>
                  <a:pt x="27418" y="330"/>
                </a:lnTo>
                <a:lnTo>
                  <a:pt x="25831" y="101"/>
                </a:lnTo>
                <a:lnTo>
                  <a:pt x="2279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44173" y="6319304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5" h="1270">
                <a:moveTo>
                  <a:pt x="11201" y="0"/>
                </a:moveTo>
                <a:lnTo>
                  <a:pt x="0" y="101"/>
                </a:lnTo>
                <a:lnTo>
                  <a:pt x="24753" y="179"/>
                </a:lnTo>
                <a:lnTo>
                  <a:pt x="31577" y="373"/>
                </a:lnTo>
                <a:lnTo>
                  <a:pt x="38392" y="647"/>
                </a:lnTo>
                <a:lnTo>
                  <a:pt x="31621" y="342"/>
                </a:lnTo>
                <a:lnTo>
                  <a:pt x="24818" y="152"/>
                </a:lnTo>
                <a:lnTo>
                  <a:pt x="1120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40186" y="6284886"/>
            <a:ext cx="46355" cy="35560"/>
          </a:xfrm>
          <a:custGeom>
            <a:avLst/>
            <a:gdLst/>
            <a:ahLst/>
            <a:cxnLst/>
            <a:rect l="l" t="t" r="r" b="b"/>
            <a:pathLst>
              <a:path w="46355" h="35560">
                <a:moveTo>
                  <a:pt x="22186" y="0"/>
                </a:moveTo>
                <a:lnTo>
                  <a:pt x="18554" y="812"/>
                </a:lnTo>
                <a:lnTo>
                  <a:pt x="14947" y="1409"/>
                </a:lnTo>
                <a:lnTo>
                  <a:pt x="5854" y="6997"/>
                </a:lnTo>
                <a:lnTo>
                  <a:pt x="4102" y="10896"/>
                </a:lnTo>
                <a:lnTo>
                  <a:pt x="1244" y="16344"/>
                </a:lnTo>
                <a:lnTo>
                  <a:pt x="0" y="23304"/>
                </a:lnTo>
                <a:lnTo>
                  <a:pt x="800" y="29387"/>
                </a:lnTo>
                <a:lnTo>
                  <a:pt x="3987" y="34518"/>
                </a:lnTo>
                <a:lnTo>
                  <a:pt x="28806" y="34569"/>
                </a:lnTo>
                <a:lnTo>
                  <a:pt x="35609" y="34759"/>
                </a:lnTo>
                <a:lnTo>
                  <a:pt x="42405" y="35026"/>
                </a:lnTo>
                <a:lnTo>
                  <a:pt x="44132" y="32766"/>
                </a:lnTo>
                <a:lnTo>
                  <a:pt x="44691" y="30391"/>
                </a:lnTo>
                <a:lnTo>
                  <a:pt x="46316" y="26009"/>
                </a:lnTo>
                <a:lnTo>
                  <a:pt x="45974" y="23393"/>
                </a:lnTo>
                <a:lnTo>
                  <a:pt x="46075" y="21945"/>
                </a:lnTo>
                <a:lnTo>
                  <a:pt x="45288" y="18211"/>
                </a:lnTo>
                <a:lnTo>
                  <a:pt x="45237" y="15176"/>
                </a:lnTo>
                <a:lnTo>
                  <a:pt x="42049" y="10236"/>
                </a:lnTo>
                <a:lnTo>
                  <a:pt x="40754" y="7505"/>
                </a:lnTo>
                <a:lnTo>
                  <a:pt x="36004" y="4102"/>
                </a:lnTo>
                <a:lnTo>
                  <a:pt x="33820" y="1981"/>
                </a:lnTo>
                <a:lnTo>
                  <a:pt x="30695" y="1689"/>
                </a:lnTo>
                <a:lnTo>
                  <a:pt x="29667" y="444"/>
                </a:lnTo>
                <a:lnTo>
                  <a:pt x="29002" y="292"/>
                </a:lnTo>
                <a:lnTo>
                  <a:pt x="25145" y="292"/>
                </a:lnTo>
                <a:lnTo>
                  <a:pt x="22809" y="266"/>
                </a:lnTo>
                <a:lnTo>
                  <a:pt x="22186" y="0"/>
                </a:lnTo>
              </a:path>
              <a:path w="46355" h="35560">
                <a:moveTo>
                  <a:pt x="25145" y="292"/>
                </a:moveTo>
                <a:lnTo>
                  <a:pt x="29002" y="292"/>
                </a:lnTo>
              </a:path>
              <a:path w="46355" h="35560">
                <a:moveTo>
                  <a:pt x="29002" y="292"/>
                </a:moveTo>
                <a:lnTo>
                  <a:pt x="25145" y="292"/>
                </a:lnTo>
              </a:path>
              <a:path w="46355" h="35560">
                <a:moveTo>
                  <a:pt x="28448" y="165"/>
                </a:moveTo>
                <a:lnTo>
                  <a:pt x="25145" y="292"/>
                </a:lnTo>
                <a:lnTo>
                  <a:pt x="29002" y="292"/>
                </a:lnTo>
                <a:lnTo>
                  <a:pt x="28448" y="16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10557" y="5933595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4752" y="0"/>
                </a:moveTo>
                <a:lnTo>
                  <a:pt x="18262" y="0"/>
                </a:lnTo>
                <a:lnTo>
                  <a:pt x="14351" y="1104"/>
                </a:lnTo>
                <a:lnTo>
                  <a:pt x="6299" y="6616"/>
                </a:lnTo>
                <a:lnTo>
                  <a:pt x="3149" y="10566"/>
                </a:lnTo>
                <a:lnTo>
                  <a:pt x="0" y="22732"/>
                </a:lnTo>
                <a:lnTo>
                  <a:pt x="469" y="28994"/>
                </a:lnTo>
                <a:lnTo>
                  <a:pt x="7658" y="39623"/>
                </a:lnTo>
                <a:lnTo>
                  <a:pt x="12090" y="43281"/>
                </a:lnTo>
                <a:lnTo>
                  <a:pt x="18186" y="43878"/>
                </a:lnTo>
                <a:lnTo>
                  <a:pt x="20053" y="44475"/>
                </a:lnTo>
                <a:lnTo>
                  <a:pt x="21932" y="44742"/>
                </a:lnTo>
                <a:lnTo>
                  <a:pt x="23749" y="44742"/>
                </a:lnTo>
                <a:lnTo>
                  <a:pt x="45948" y="22148"/>
                </a:lnTo>
                <a:lnTo>
                  <a:pt x="45859" y="15913"/>
                </a:lnTo>
                <a:lnTo>
                  <a:pt x="39052" y="5791"/>
                </a:lnTo>
                <a:lnTo>
                  <a:pt x="35166" y="2514"/>
                </a:lnTo>
                <a:lnTo>
                  <a:pt x="27216" y="380"/>
                </a:lnTo>
                <a:lnTo>
                  <a:pt x="2475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63592" y="5722175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4" h="8889">
                <a:moveTo>
                  <a:pt x="12" y="0"/>
                </a:moveTo>
                <a:lnTo>
                  <a:pt x="43560" y="8648"/>
                </a:lnTo>
                <a:lnTo>
                  <a:pt x="32445" y="6766"/>
                </a:lnTo>
                <a:lnTo>
                  <a:pt x="21469" y="4703"/>
                </a:lnTo>
                <a:lnTo>
                  <a:pt x="10655" y="2447"/>
                </a:lnTo>
                <a:lnTo>
                  <a:pt x="1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63217" y="5722213"/>
            <a:ext cx="44450" cy="26670"/>
          </a:xfrm>
          <a:custGeom>
            <a:avLst/>
            <a:gdLst/>
            <a:ahLst/>
            <a:cxnLst/>
            <a:rect l="l" t="t" r="r" b="b"/>
            <a:pathLst>
              <a:path w="44450" h="26670">
                <a:moveTo>
                  <a:pt x="28946" y="25336"/>
                </a:moveTo>
                <a:lnTo>
                  <a:pt x="17605" y="25336"/>
                </a:lnTo>
                <a:lnTo>
                  <a:pt x="18989" y="26047"/>
                </a:lnTo>
                <a:lnTo>
                  <a:pt x="20399" y="26288"/>
                </a:lnTo>
                <a:lnTo>
                  <a:pt x="23612" y="26288"/>
                </a:lnTo>
                <a:lnTo>
                  <a:pt x="25428" y="25895"/>
                </a:lnTo>
                <a:lnTo>
                  <a:pt x="28946" y="25336"/>
                </a:lnTo>
              </a:path>
              <a:path w="44450" h="26670">
                <a:moveTo>
                  <a:pt x="17660" y="25364"/>
                </a:moveTo>
                <a:lnTo>
                  <a:pt x="28946" y="25336"/>
                </a:lnTo>
              </a:path>
              <a:path w="44450" h="26670">
                <a:moveTo>
                  <a:pt x="28946" y="25336"/>
                </a:moveTo>
                <a:lnTo>
                  <a:pt x="17605" y="25336"/>
                </a:lnTo>
                <a:lnTo>
                  <a:pt x="17660" y="25364"/>
                </a:lnTo>
              </a:path>
              <a:path w="44450" h="26670">
                <a:moveTo>
                  <a:pt x="371" y="0"/>
                </a:moveTo>
                <a:lnTo>
                  <a:pt x="0" y="2445"/>
                </a:lnTo>
                <a:lnTo>
                  <a:pt x="3" y="5981"/>
                </a:lnTo>
                <a:lnTo>
                  <a:pt x="688" y="11442"/>
                </a:lnTo>
                <a:lnTo>
                  <a:pt x="2238" y="13690"/>
                </a:lnTo>
                <a:lnTo>
                  <a:pt x="4498" y="18211"/>
                </a:lnTo>
                <a:lnTo>
                  <a:pt x="6530" y="20446"/>
                </a:lnTo>
                <a:lnTo>
                  <a:pt x="11280" y="23240"/>
                </a:lnTo>
                <a:lnTo>
                  <a:pt x="13744" y="25374"/>
                </a:lnTo>
                <a:lnTo>
                  <a:pt x="43932" y="8610"/>
                </a:lnTo>
                <a:lnTo>
                  <a:pt x="32809" y="6750"/>
                </a:lnTo>
                <a:lnTo>
                  <a:pt x="21832" y="4695"/>
                </a:lnTo>
                <a:lnTo>
                  <a:pt x="11015" y="2445"/>
                </a:lnTo>
                <a:lnTo>
                  <a:pt x="37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24742" y="6323406"/>
            <a:ext cx="43815" cy="7620"/>
          </a:xfrm>
          <a:custGeom>
            <a:avLst/>
            <a:gdLst/>
            <a:ahLst/>
            <a:cxnLst/>
            <a:rect l="l" t="t" r="r" b="b"/>
            <a:pathLst>
              <a:path w="43814" h="7620">
                <a:moveTo>
                  <a:pt x="0" y="0"/>
                </a:moveTo>
                <a:lnTo>
                  <a:pt x="11013" y="1456"/>
                </a:lnTo>
                <a:lnTo>
                  <a:pt x="21928" y="3100"/>
                </a:lnTo>
                <a:lnTo>
                  <a:pt x="32730" y="4956"/>
                </a:lnTo>
                <a:lnTo>
                  <a:pt x="43408" y="7023"/>
                </a:lnTo>
                <a:lnTo>
                  <a:pt x="32736" y="4941"/>
                </a:lnTo>
                <a:lnTo>
                  <a:pt x="21932" y="3081"/>
                </a:lnTo>
                <a:lnTo>
                  <a:pt x="11015" y="143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24742" y="6303772"/>
            <a:ext cx="45085" cy="26670"/>
          </a:xfrm>
          <a:custGeom>
            <a:avLst/>
            <a:gdLst/>
            <a:ahLst/>
            <a:cxnLst/>
            <a:rect l="l" t="t" r="r" b="b"/>
            <a:pathLst>
              <a:path w="45085" h="26670">
                <a:moveTo>
                  <a:pt x="23304" y="0"/>
                </a:moveTo>
                <a:lnTo>
                  <a:pt x="17906" y="0"/>
                </a:lnTo>
                <a:lnTo>
                  <a:pt x="14223" y="1041"/>
                </a:lnTo>
                <a:lnTo>
                  <a:pt x="5105" y="6388"/>
                </a:lnTo>
                <a:lnTo>
                  <a:pt x="1689" y="11201"/>
                </a:lnTo>
                <a:lnTo>
                  <a:pt x="292" y="17373"/>
                </a:lnTo>
                <a:lnTo>
                  <a:pt x="0" y="19634"/>
                </a:lnTo>
                <a:lnTo>
                  <a:pt x="11015" y="21067"/>
                </a:lnTo>
                <a:lnTo>
                  <a:pt x="21932" y="22715"/>
                </a:lnTo>
                <a:lnTo>
                  <a:pt x="32736" y="24575"/>
                </a:lnTo>
                <a:lnTo>
                  <a:pt x="43408" y="26644"/>
                </a:lnTo>
                <a:lnTo>
                  <a:pt x="44602" y="21158"/>
                </a:lnTo>
                <a:lnTo>
                  <a:pt x="43726" y="15913"/>
                </a:lnTo>
                <a:lnTo>
                  <a:pt x="37541" y="5346"/>
                </a:lnTo>
                <a:lnTo>
                  <a:pt x="32727" y="1930"/>
                </a:lnTo>
                <a:lnTo>
                  <a:pt x="24917" y="177"/>
                </a:lnTo>
                <a:lnTo>
                  <a:pt x="2330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58055" y="6268275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5" h="44450">
                <a:moveTo>
                  <a:pt x="23799" y="0"/>
                </a:moveTo>
                <a:lnTo>
                  <a:pt x="18262" y="0"/>
                </a:lnTo>
                <a:lnTo>
                  <a:pt x="14516" y="1117"/>
                </a:lnTo>
                <a:lnTo>
                  <a:pt x="5372" y="6464"/>
                </a:lnTo>
                <a:lnTo>
                  <a:pt x="2527" y="11404"/>
                </a:lnTo>
                <a:lnTo>
                  <a:pt x="406" y="17399"/>
                </a:lnTo>
                <a:lnTo>
                  <a:pt x="0" y="22872"/>
                </a:lnTo>
                <a:lnTo>
                  <a:pt x="177" y="28308"/>
                </a:lnTo>
                <a:lnTo>
                  <a:pt x="6692" y="38823"/>
                </a:lnTo>
                <a:lnTo>
                  <a:pt x="11341" y="42189"/>
                </a:lnTo>
                <a:lnTo>
                  <a:pt x="19037" y="44018"/>
                </a:lnTo>
                <a:lnTo>
                  <a:pt x="20713" y="44221"/>
                </a:lnTo>
                <a:lnTo>
                  <a:pt x="26250" y="44221"/>
                </a:lnTo>
                <a:lnTo>
                  <a:pt x="29984" y="43116"/>
                </a:lnTo>
                <a:lnTo>
                  <a:pt x="38988" y="37706"/>
                </a:lnTo>
                <a:lnTo>
                  <a:pt x="42316" y="32994"/>
                </a:lnTo>
                <a:lnTo>
                  <a:pt x="45097" y="21323"/>
                </a:lnTo>
                <a:lnTo>
                  <a:pt x="44170" y="15887"/>
                </a:lnTo>
                <a:lnTo>
                  <a:pt x="37833" y="5346"/>
                </a:lnTo>
                <a:lnTo>
                  <a:pt x="33121" y="2032"/>
                </a:lnTo>
                <a:lnTo>
                  <a:pt x="25450" y="203"/>
                </a:lnTo>
                <a:lnTo>
                  <a:pt x="2379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76284" y="6139103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21927" y="0"/>
                </a:moveTo>
                <a:lnTo>
                  <a:pt x="0" y="26400"/>
                </a:lnTo>
                <a:lnTo>
                  <a:pt x="3056" y="34150"/>
                </a:lnTo>
                <a:lnTo>
                  <a:pt x="8925" y="40052"/>
                </a:lnTo>
                <a:lnTo>
                  <a:pt x="17164" y="43459"/>
                </a:lnTo>
                <a:lnTo>
                  <a:pt x="18866" y="43827"/>
                </a:lnTo>
                <a:lnTo>
                  <a:pt x="20555" y="43992"/>
                </a:lnTo>
                <a:lnTo>
                  <a:pt x="22193" y="43992"/>
                </a:lnTo>
                <a:lnTo>
                  <a:pt x="43285" y="17449"/>
                </a:lnTo>
                <a:lnTo>
                  <a:pt x="40272" y="9964"/>
                </a:lnTo>
                <a:lnTo>
                  <a:pt x="34412" y="4044"/>
                </a:lnTo>
                <a:lnTo>
                  <a:pt x="26245" y="342"/>
                </a:lnTo>
                <a:lnTo>
                  <a:pt x="24771" y="114"/>
                </a:lnTo>
                <a:lnTo>
                  <a:pt x="2192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93498" y="601699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888" y="88"/>
                </a:moveTo>
                <a:lnTo>
                  <a:pt x="16776" y="1473"/>
                </a:lnTo>
                <a:lnTo>
                  <a:pt x="13068" y="1498"/>
                </a:lnTo>
                <a:lnTo>
                  <a:pt x="6743" y="5651"/>
                </a:lnTo>
                <a:lnTo>
                  <a:pt x="5219" y="9042"/>
                </a:lnTo>
                <a:lnTo>
                  <a:pt x="2768" y="11303"/>
                </a:lnTo>
                <a:lnTo>
                  <a:pt x="1917" y="13500"/>
                </a:lnTo>
                <a:lnTo>
                  <a:pt x="863" y="15443"/>
                </a:lnTo>
                <a:lnTo>
                  <a:pt x="0" y="19621"/>
                </a:lnTo>
                <a:lnTo>
                  <a:pt x="177" y="21844"/>
                </a:lnTo>
                <a:lnTo>
                  <a:pt x="202" y="24384"/>
                </a:lnTo>
                <a:lnTo>
                  <a:pt x="1473" y="27228"/>
                </a:lnTo>
                <a:lnTo>
                  <a:pt x="1498" y="30949"/>
                </a:lnTo>
                <a:lnTo>
                  <a:pt x="5651" y="37274"/>
                </a:lnTo>
                <a:lnTo>
                  <a:pt x="9042" y="38785"/>
                </a:lnTo>
                <a:lnTo>
                  <a:pt x="11303" y="41249"/>
                </a:lnTo>
                <a:lnTo>
                  <a:pt x="13500" y="42087"/>
                </a:lnTo>
                <a:lnTo>
                  <a:pt x="15455" y="43141"/>
                </a:lnTo>
                <a:lnTo>
                  <a:pt x="19621" y="44005"/>
                </a:lnTo>
                <a:lnTo>
                  <a:pt x="21831" y="43827"/>
                </a:lnTo>
                <a:lnTo>
                  <a:pt x="24356" y="43827"/>
                </a:lnTo>
                <a:lnTo>
                  <a:pt x="27241" y="42532"/>
                </a:lnTo>
                <a:lnTo>
                  <a:pt x="30949" y="42519"/>
                </a:lnTo>
                <a:lnTo>
                  <a:pt x="37274" y="38354"/>
                </a:lnTo>
                <a:lnTo>
                  <a:pt x="38785" y="34975"/>
                </a:lnTo>
                <a:lnTo>
                  <a:pt x="41249" y="32702"/>
                </a:lnTo>
                <a:lnTo>
                  <a:pt x="42100" y="30518"/>
                </a:lnTo>
                <a:lnTo>
                  <a:pt x="43141" y="28562"/>
                </a:lnTo>
                <a:lnTo>
                  <a:pt x="44018" y="24384"/>
                </a:lnTo>
                <a:lnTo>
                  <a:pt x="43827" y="22186"/>
                </a:lnTo>
                <a:lnTo>
                  <a:pt x="43799" y="19621"/>
                </a:lnTo>
                <a:lnTo>
                  <a:pt x="42544" y="16776"/>
                </a:lnTo>
                <a:lnTo>
                  <a:pt x="42519" y="13055"/>
                </a:lnTo>
                <a:lnTo>
                  <a:pt x="38353" y="6743"/>
                </a:lnTo>
                <a:lnTo>
                  <a:pt x="34975" y="5219"/>
                </a:lnTo>
                <a:lnTo>
                  <a:pt x="32715" y="2755"/>
                </a:lnTo>
                <a:lnTo>
                  <a:pt x="30518" y="1917"/>
                </a:lnTo>
                <a:lnTo>
                  <a:pt x="28562" y="863"/>
                </a:lnTo>
                <a:lnTo>
                  <a:pt x="25244" y="177"/>
                </a:lnTo>
                <a:lnTo>
                  <a:pt x="22174" y="177"/>
                </a:lnTo>
                <a:lnTo>
                  <a:pt x="19888" y="88"/>
                </a:lnTo>
              </a:path>
              <a:path w="44450" h="44450">
                <a:moveTo>
                  <a:pt x="24356" y="43827"/>
                </a:moveTo>
                <a:lnTo>
                  <a:pt x="21831" y="43827"/>
                </a:lnTo>
              </a:path>
              <a:path w="44450" h="44450">
                <a:moveTo>
                  <a:pt x="22174" y="177"/>
                </a:moveTo>
                <a:lnTo>
                  <a:pt x="25244" y="177"/>
                </a:lnTo>
              </a:path>
              <a:path w="44450" h="44450">
                <a:moveTo>
                  <a:pt x="21831" y="43827"/>
                </a:moveTo>
                <a:lnTo>
                  <a:pt x="24356" y="43827"/>
                </a:lnTo>
              </a:path>
              <a:path w="44450" h="44450">
                <a:moveTo>
                  <a:pt x="24356" y="43827"/>
                </a:moveTo>
                <a:lnTo>
                  <a:pt x="21831" y="43827"/>
                </a:lnTo>
                <a:lnTo>
                  <a:pt x="24129" y="43929"/>
                </a:lnTo>
                <a:lnTo>
                  <a:pt x="24356" y="43827"/>
                </a:lnTo>
              </a:path>
              <a:path w="44450" h="44450">
                <a:moveTo>
                  <a:pt x="25244" y="177"/>
                </a:moveTo>
                <a:lnTo>
                  <a:pt x="22174" y="177"/>
                </a:lnTo>
              </a:path>
              <a:path w="44450" h="44450">
                <a:moveTo>
                  <a:pt x="24383" y="0"/>
                </a:moveTo>
                <a:lnTo>
                  <a:pt x="22174" y="177"/>
                </a:lnTo>
                <a:lnTo>
                  <a:pt x="25244" y="177"/>
                </a:lnTo>
                <a:lnTo>
                  <a:pt x="2438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29071" y="5850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0675" y="0"/>
                </a:moveTo>
                <a:lnTo>
                  <a:pt x="14147" y="1269"/>
                </a:lnTo>
                <a:lnTo>
                  <a:pt x="8724" y="2920"/>
                </a:lnTo>
                <a:lnTo>
                  <a:pt x="1752" y="13042"/>
                </a:lnTo>
                <a:lnTo>
                  <a:pt x="0" y="23520"/>
                </a:lnTo>
                <a:lnTo>
                  <a:pt x="1193" y="29743"/>
                </a:lnTo>
                <a:lnTo>
                  <a:pt x="2844" y="35166"/>
                </a:lnTo>
                <a:lnTo>
                  <a:pt x="12979" y="42138"/>
                </a:lnTo>
                <a:lnTo>
                  <a:pt x="23444" y="43891"/>
                </a:lnTo>
                <a:lnTo>
                  <a:pt x="29667" y="42684"/>
                </a:lnTo>
                <a:lnTo>
                  <a:pt x="35090" y="41033"/>
                </a:lnTo>
                <a:lnTo>
                  <a:pt x="42062" y="30911"/>
                </a:lnTo>
                <a:lnTo>
                  <a:pt x="43853" y="20281"/>
                </a:lnTo>
                <a:lnTo>
                  <a:pt x="42481" y="14465"/>
                </a:lnTo>
                <a:lnTo>
                  <a:pt x="41097" y="9245"/>
                </a:lnTo>
                <a:lnTo>
                  <a:pt x="31348" y="1981"/>
                </a:lnTo>
                <a:lnTo>
                  <a:pt x="30835" y="1981"/>
                </a:lnTo>
                <a:lnTo>
                  <a:pt x="20675" y="0"/>
                </a:lnTo>
              </a:path>
              <a:path w="44450" h="44450">
                <a:moveTo>
                  <a:pt x="12928" y="42138"/>
                </a:moveTo>
                <a:lnTo>
                  <a:pt x="12979" y="42138"/>
                </a:lnTo>
              </a:path>
              <a:path w="44450" h="44450">
                <a:moveTo>
                  <a:pt x="42083" y="30911"/>
                </a:moveTo>
                <a:lnTo>
                  <a:pt x="42062" y="30911"/>
                </a:lnTo>
              </a:path>
              <a:path w="44450" h="44450">
                <a:moveTo>
                  <a:pt x="1734" y="13042"/>
                </a:moveTo>
                <a:lnTo>
                  <a:pt x="1752" y="13042"/>
                </a:lnTo>
              </a:path>
              <a:path w="44450" h="44450">
                <a:moveTo>
                  <a:pt x="30835" y="1981"/>
                </a:moveTo>
                <a:lnTo>
                  <a:pt x="31348" y="1981"/>
                </a:lnTo>
              </a:path>
              <a:path w="44450" h="44450">
                <a:moveTo>
                  <a:pt x="12979" y="42138"/>
                </a:moveTo>
                <a:lnTo>
                  <a:pt x="12928" y="42138"/>
                </a:lnTo>
              </a:path>
              <a:path w="44450" h="44450">
                <a:moveTo>
                  <a:pt x="10718" y="41770"/>
                </a:moveTo>
                <a:lnTo>
                  <a:pt x="12928" y="42138"/>
                </a:lnTo>
                <a:lnTo>
                  <a:pt x="10718" y="41770"/>
                </a:lnTo>
              </a:path>
              <a:path w="44450" h="44450">
                <a:moveTo>
                  <a:pt x="42062" y="30911"/>
                </a:moveTo>
                <a:lnTo>
                  <a:pt x="42083" y="30911"/>
                </a:lnTo>
              </a:path>
              <a:path w="44450" h="44450">
                <a:moveTo>
                  <a:pt x="42083" y="30911"/>
                </a:moveTo>
                <a:lnTo>
                  <a:pt x="41706" y="33172"/>
                </a:lnTo>
                <a:lnTo>
                  <a:pt x="42083" y="30911"/>
                </a:lnTo>
              </a:path>
              <a:path w="44450" h="44450">
                <a:moveTo>
                  <a:pt x="1752" y="13042"/>
                </a:moveTo>
                <a:lnTo>
                  <a:pt x="1734" y="13042"/>
                </a:lnTo>
              </a:path>
              <a:path w="44450" h="44450">
                <a:moveTo>
                  <a:pt x="2108" y="10782"/>
                </a:moveTo>
                <a:lnTo>
                  <a:pt x="1734" y="13042"/>
                </a:lnTo>
                <a:lnTo>
                  <a:pt x="2108" y="10782"/>
                </a:lnTo>
              </a:path>
              <a:path w="44450" h="44450">
                <a:moveTo>
                  <a:pt x="31348" y="1981"/>
                </a:moveTo>
                <a:lnTo>
                  <a:pt x="30835" y="1981"/>
                </a:lnTo>
              </a:path>
              <a:path w="44450" h="44450">
                <a:moveTo>
                  <a:pt x="30632" y="1447"/>
                </a:moveTo>
                <a:lnTo>
                  <a:pt x="30835" y="1981"/>
                </a:lnTo>
                <a:lnTo>
                  <a:pt x="31348" y="1981"/>
                </a:lnTo>
                <a:lnTo>
                  <a:pt x="30632" y="144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48310" y="5735878"/>
            <a:ext cx="41910" cy="2540"/>
          </a:xfrm>
          <a:custGeom>
            <a:avLst/>
            <a:gdLst/>
            <a:ahLst/>
            <a:cxnLst/>
            <a:rect l="l" t="t" r="r" b="b"/>
            <a:pathLst>
              <a:path w="41910" h="2539">
                <a:moveTo>
                  <a:pt x="12" y="0"/>
                </a:moveTo>
                <a:lnTo>
                  <a:pt x="41427" y="2514"/>
                </a:lnTo>
                <a:lnTo>
                  <a:pt x="30998" y="2109"/>
                </a:lnTo>
                <a:lnTo>
                  <a:pt x="20618" y="1560"/>
                </a:lnTo>
                <a:lnTo>
                  <a:pt x="10285" y="857"/>
                </a:lnTo>
                <a:lnTo>
                  <a:pt x="1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46992" y="5735907"/>
            <a:ext cx="43815" cy="29845"/>
          </a:xfrm>
          <a:custGeom>
            <a:avLst/>
            <a:gdLst/>
            <a:ahLst/>
            <a:cxnLst/>
            <a:rect l="l" t="t" r="r" b="b"/>
            <a:pathLst>
              <a:path w="43814" h="29845">
                <a:moveTo>
                  <a:pt x="1320" y="0"/>
                </a:moveTo>
                <a:lnTo>
                  <a:pt x="393" y="2793"/>
                </a:lnTo>
                <a:lnTo>
                  <a:pt x="103" y="5219"/>
                </a:lnTo>
                <a:lnTo>
                  <a:pt x="0" y="15087"/>
                </a:lnTo>
                <a:lnTo>
                  <a:pt x="3289" y="20561"/>
                </a:lnTo>
                <a:lnTo>
                  <a:pt x="12636" y="28155"/>
                </a:lnTo>
                <a:lnTo>
                  <a:pt x="17830" y="28422"/>
                </a:lnTo>
                <a:lnTo>
                  <a:pt x="22796" y="29286"/>
                </a:lnTo>
                <a:lnTo>
                  <a:pt x="25095" y="29337"/>
                </a:lnTo>
                <a:lnTo>
                  <a:pt x="26873" y="28511"/>
                </a:lnTo>
                <a:lnTo>
                  <a:pt x="32092" y="26796"/>
                </a:lnTo>
                <a:lnTo>
                  <a:pt x="35179" y="24777"/>
                </a:lnTo>
                <a:lnTo>
                  <a:pt x="36398" y="23266"/>
                </a:lnTo>
                <a:lnTo>
                  <a:pt x="42227" y="17767"/>
                </a:lnTo>
                <a:lnTo>
                  <a:pt x="42494" y="11937"/>
                </a:lnTo>
                <a:lnTo>
                  <a:pt x="43687" y="5219"/>
                </a:lnTo>
                <a:lnTo>
                  <a:pt x="43243" y="3848"/>
                </a:lnTo>
                <a:lnTo>
                  <a:pt x="42748" y="2489"/>
                </a:lnTo>
                <a:lnTo>
                  <a:pt x="32328" y="2098"/>
                </a:lnTo>
                <a:lnTo>
                  <a:pt x="21939" y="1554"/>
                </a:lnTo>
                <a:lnTo>
                  <a:pt x="11597" y="855"/>
                </a:lnTo>
                <a:lnTo>
                  <a:pt x="132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85067" y="5694810"/>
            <a:ext cx="38735" cy="15875"/>
          </a:xfrm>
          <a:custGeom>
            <a:avLst/>
            <a:gdLst/>
            <a:ahLst/>
            <a:cxnLst/>
            <a:rect l="l" t="t" r="r" b="b"/>
            <a:pathLst>
              <a:path w="38735" h="15875">
                <a:moveTo>
                  <a:pt x="25" y="0"/>
                </a:moveTo>
                <a:lnTo>
                  <a:pt x="38481" y="15786"/>
                </a:lnTo>
                <a:lnTo>
                  <a:pt x="28427" y="12146"/>
                </a:lnTo>
                <a:lnTo>
                  <a:pt x="18657" y="8313"/>
                </a:lnTo>
                <a:lnTo>
                  <a:pt x="9186" y="4264"/>
                </a:lnTo>
                <a:lnTo>
                  <a:pt x="2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80480" y="5694848"/>
            <a:ext cx="43180" cy="34925"/>
          </a:xfrm>
          <a:custGeom>
            <a:avLst/>
            <a:gdLst/>
            <a:ahLst/>
            <a:cxnLst/>
            <a:rect l="l" t="t" r="r" b="b"/>
            <a:pathLst>
              <a:path w="43180" h="34925">
                <a:moveTo>
                  <a:pt x="4584" y="0"/>
                </a:moveTo>
                <a:lnTo>
                  <a:pt x="1308" y="4076"/>
                </a:lnTo>
                <a:lnTo>
                  <a:pt x="1231" y="9194"/>
                </a:lnTo>
                <a:lnTo>
                  <a:pt x="0" y="13944"/>
                </a:lnTo>
                <a:lnTo>
                  <a:pt x="17437" y="33794"/>
                </a:lnTo>
                <a:lnTo>
                  <a:pt x="19024" y="34124"/>
                </a:lnTo>
                <a:lnTo>
                  <a:pt x="20789" y="34899"/>
                </a:lnTo>
                <a:lnTo>
                  <a:pt x="23025" y="34861"/>
                </a:lnTo>
                <a:lnTo>
                  <a:pt x="29159" y="34239"/>
                </a:lnTo>
                <a:lnTo>
                  <a:pt x="34391" y="31686"/>
                </a:lnTo>
                <a:lnTo>
                  <a:pt x="41529" y="23685"/>
                </a:lnTo>
                <a:lnTo>
                  <a:pt x="42405" y="19735"/>
                </a:lnTo>
                <a:lnTo>
                  <a:pt x="43065" y="15748"/>
                </a:lnTo>
                <a:lnTo>
                  <a:pt x="33002" y="12142"/>
                </a:lnTo>
                <a:lnTo>
                  <a:pt x="23225" y="8316"/>
                </a:lnTo>
                <a:lnTo>
                  <a:pt x="13747" y="4269"/>
                </a:lnTo>
                <a:lnTo>
                  <a:pt x="458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909614" y="6151324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22809" y="0"/>
                </a:moveTo>
                <a:lnTo>
                  <a:pt x="18821" y="0"/>
                </a:lnTo>
                <a:lnTo>
                  <a:pt x="16268" y="520"/>
                </a:lnTo>
                <a:lnTo>
                  <a:pt x="0" y="20764"/>
                </a:lnTo>
                <a:lnTo>
                  <a:pt x="254" y="25082"/>
                </a:lnTo>
                <a:lnTo>
                  <a:pt x="20269" y="42329"/>
                </a:lnTo>
                <a:lnTo>
                  <a:pt x="24269" y="42329"/>
                </a:lnTo>
                <a:lnTo>
                  <a:pt x="40487" y="28562"/>
                </a:lnTo>
                <a:lnTo>
                  <a:pt x="42037" y="26174"/>
                </a:lnTo>
                <a:lnTo>
                  <a:pt x="24295" y="190"/>
                </a:lnTo>
                <a:lnTo>
                  <a:pt x="2280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08889" y="6256086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22758" y="0"/>
                </a:moveTo>
                <a:lnTo>
                  <a:pt x="18770" y="0"/>
                </a:lnTo>
                <a:lnTo>
                  <a:pt x="16205" y="507"/>
                </a:lnTo>
                <a:lnTo>
                  <a:pt x="0" y="20827"/>
                </a:lnTo>
                <a:lnTo>
                  <a:pt x="228" y="25120"/>
                </a:lnTo>
                <a:lnTo>
                  <a:pt x="20231" y="42316"/>
                </a:lnTo>
                <a:lnTo>
                  <a:pt x="24231" y="42316"/>
                </a:lnTo>
                <a:lnTo>
                  <a:pt x="40538" y="28435"/>
                </a:lnTo>
                <a:lnTo>
                  <a:pt x="42087" y="25996"/>
                </a:lnTo>
                <a:lnTo>
                  <a:pt x="24231" y="177"/>
                </a:lnTo>
                <a:lnTo>
                  <a:pt x="2275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58610" y="6289043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22745" y="0"/>
                </a:moveTo>
                <a:lnTo>
                  <a:pt x="18745" y="0"/>
                </a:lnTo>
                <a:lnTo>
                  <a:pt x="16179" y="508"/>
                </a:lnTo>
                <a:lnTo>
                  <a:pt x="0" y="20866"/>
                </a:lnTo>
                <a:lnTo>
                  <a:pt x="228" y="25158"/>
                </a:lnTo>
                <a:lnTo>
                  <a:pt x="20256" y="42303"/>
                </a:lnTo>
                <a:lnTo>
                  <a:pt x="24244" y="42303"/>
                </a:lnTo>
                <a:lnTo>
                  <a:pt x="40563" y="28409"/>
                </a:lnTo>
                <a:lnTo>
                  <a:pt x="41935" y="26212"/>
                </a:lnTo>
                <a:lnTo>
                  <a:pt x="24193" y="177"/>
                </a:lnTo>
                <a:lnTo>
                  <a:pt x="2274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42494" y="6201958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17056" y="0"/>
                </a:moveTo>
                <a:lnTo>
                  <a:pt x="12280" y="1409"/>
                </a:lnTo>
                <a:lnTo>
                  <a:pt x="4127" y="8013"/>
                </a:lnTo>
                <a:lnTo>
                  <a:pt x="2133" y="12306"/>
                </a:lnTo>
                <a:lnTo>
                  <a:pt x="0" y="20345"/>
                </a:lnTo>
                <a:lnTo>
                  <a:pt x="317" y="24714"/>
                </a:lnTo>
                <a:lnTo>
                  <a:pt x="20358" y="41973"/>
                </a:lnTo>
                <a:lnTo>
                  <a:pt x="24345" y="41973"/>
                </a:lnTo>
                <a:lnTo>
                  <a:pt x="43129" y="21259"/>
                </a:lnTo>
                <a:lnTo>
                  <a:pt x="42887" y="16941"/>
                </a:lnTo>
                <a:lnTo>
                  <a:pt x="39966" y="10388"/>
                </a:lnTo>
                <a:lnTo>
                  <a:pt x="38049" y="7581"/>
                </a:lnTo>
                <a:lnTo>
                  <a:pt x="32715" y="2539"/>
                </a:lnTo>
                <a:lnTo>
                  <a:pt x="28981" y="1879"/>
                </a:lnTo>
                <a:lnTo>
                  <a:pt x="26415" y="215"/>
                </a:lnTo>
                <a:lnTo>
                  <a:pt x="25095" y="76"/>
                </a:lnTo>
                <a:lnTo>
                  <a:pt x="1705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96456" y="5840691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80" h="41910">
                <a:moveTo>
                  <a:pt x="22758" y="0"/>
                </a:moveTo>
                <a:lnTo>
                  <a:pt x="17144" y="0"/>
                </a:lnTo>
                <a:lnTo>
                  <a:pt x="13538" y="1079"/>
                </a:lnTo>
                <a:lnTo>
                  <a:pt x="5715" y="6096"/>
                </a:lnTo>
                <a:lnTo>
                  <a:pt x="2717" y="10248"/>
                </a:lnTo>
                <a:lnTo>
                  <a:pt x="0" y="21691"/>
                </a:lnTo>
                <a:lnTo>
                  <a:pt x="965" y="27165"/>
                </a:lnTo>
                <a:lnTo>
                  <a:pt x="7099" y="36410"/>
                </a:lnTo>
                <a:lnTo>
                  <a:pt x="11226" y="39738"/>
                </a:lnTo>
                <a:lnTo>
                  <a:pt x="17068" y="40513"/>
                </a:lnTo>
                <a:lnTo>
                  <a:pt x="18732" y="41046"/>
                </a:lnTo>
                <a:lnTo>
                  <a:pt x="20370" y="41300"/>
                </a:lnTo>
                <a:lnTo>
                  <a:pt x="25742" y="41300"/>
                </a:lnTo>
                <a:lnTo>
                  <a:pt x="29375" y="39966"/>
                </a:lnTo>
                <a:lnTo>
                  <a:pt x="36830" y="35090"/>
                </a:lnTo>
                <a:lnTo>
                  <a:pt x="39789" y="31178"/>
                </a:lnTo>
                <a:lnTo>
                  <a:pt x="42735" y="19977"/>
                </a:lnTo>
                <a:lnTo>
                  <a:pt x="41910" y="14363"/>
                </a:lnTo>
                <a:lnTo>
                  <a:pt x="35839" y="5054"/>
                </a:lnTo>
                <a:lnTo>
                  <a:pt x="31813" y="2044"/>
                </a:lnTo>
                <a:lnTo>
                  <a:pt x="24612" y="241"/>
                </a:lnTo>
                <a:lnTo>
                  <a:pt x="2275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97333" y="5735919"/>
            <a:ext cx="43180" cy="41275"/>
          </a:xfrm>
          <a:custGeom>
            <a:avLst/>
            <a:gdLst/>
            <a:ahLst/>
            <a:cxnLst/>
            <a:rect l="l" t="t" r="r" b="b"/>
            <a:pathLst>
              <a:path w="43180" h="41275">
                <a:moveTo>
                  <a:pt x="22415" y="0"/>
                </a:moveTo>
                <a:lnTo>
                  <a:pt x="11582" y="0"/>
                </a:lnTo>
                <a:lnTo>
                  <a:pt x="3200" y="7353"/>
                </a:lnTo>
                <a:lnTo>
                  <a:pt x="0" y="21374"/>
                </a:lnTo>
                <a:lnTo>
                  <a:pt x="736" y="26936"/>
                </a:lnTo>
                <a:lnTo>
                  <a:pt x="6756" y="36106"/>
                </a:lnTo>
                <a:lnTo>
                  <a:pt x="10655" y="39065"/>
                </a:lnTo>
                <a:lnTo>
                  <a:pt x="17792" y="40919"/>
                </a:lnTo>
                <a:lnTo>
                  <a:pt x="19723" y="41173"/>
                </a:lnTo>
                <a:lnTo>
                  <a:pt x="25463" y="41173"/>
                </a:lnTo>
                <a:lnTo>
                  <a:pt x="29133" y="40068"/>
                </a:lnTo>
                <a:lnTo>
                  <a:pt x="36779" y="35064"/>
                </a:lnTo>
                <a:lnTo>
                  <a:pt x="39801" y="31051"/>
                </a:lnTo>
                <a:lnTo>
                  <a:pt x="42595" y="19786"/>
                </a:lnTo>
                <a:lnTo>
                  <a:pt x="41732" y="14312"/>
                </a:lnTo>
                <a:lnTo>
                  <a:pt x="35610" y="4838"/>
                </a:lnTo>
                <a:lnTo>
                  <a:pt x="31407" y="1409"/>
                </a:lnTo>
                <a:lnTo>
                  <a:pt x="25603" y="660"/>
                </a:lnTo>
                <a:lnTo>
                  <a:pt x="24015" y="215"/>
                </a:lnTo>
                <a:lnTo>
                  <a:pt x="2241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63642" y="5790403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4" h="41275">
                <a:moveTo>
                  <a:pt x="22377" y="0"/>
                </a:moveTo>
                <a:lnTo>
                  <a:pt x="11582" y="0"/>
                </a:lnTo>
                <a:lnTo>
                  <a:pt x="3162" y="7302"/>
                </a:lnTo>
                <a:lnTo>
                  <a:pt x="0" y="21386"/>
                </a:lnTo>
                <a:lnTo>
                  <a:pt x="698" y="26974"/>
                </a:lnTo>
                <a:lnTo>
                  <a:pt x="6756" y="36118"/>
                </a:lnTo>
                <a:lnTo>
                  <a:pt x="10655" y="39077"/>
                </a:lnTo>
                <a:lnTo>
                  <a:pt x="17780" y="40906"/>
                </a:lnTo>
                <a:lnTo>
                  <a:pt x="19697" y="41160"/>
                </a:lnTo>
                <a:lnTo>
                  <a:pt x="25450" y="41160"/>
                </a:lnTo>
                <a:lnTo>
                  <a:pt x="29121" y="40068"/>
                </a:lnTo>
                <a:lnTo>
                  <a:pt x="36779" y="35039"/>
                </a:lnTo>
                <a:lnTo>
                  <a:pt x="39789" y="31013"/>
                </a:lnTo>
                <a:lnTo>
                  <a:pt x="42544" y="19735"/>
                </a:lnTo>
                <a:lnTo>
                  <a:pt x="41694" y="14262"/>
                </a:lnTo>
                <a:lnTo>
                  <a:pt x="35547" y="4825"/>
                </a:lnTo>
                <a:lnTo>
                  <a:pt x="31343" y="1371"/>
                </a:lnTo>
                <a:lnTo>
                  <a:pt x="25539" y="647"/>
                </a:lnTo>
                <a:lnTo>
                  <a:pt x="23964" y="203"/>
                </a:lnTo>
                <a:lnTo>
                  <a:pt x="2237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47473" y="5702963"/>
            <a:ext cx="43180" cy="41275"/>
          </a:xfrm>
          <a:custGeom>
            <a:avLst/>
            <a:gdLst/>
            <a:ahLst/>
            <a:cxnLst/>
            <a:rect l="l" t="t" r="r" b="b"/>
            <a:pathLst>
              <a:path w="43180" h="41275">
                <a:moveTo>
                  <a:pt x="23075" y="0"/>
                </a:moveTo>
                <a:lnTo>
                  <a:pt x="21361" y="0"/>
                </a:lnTo>
                <a:lnTo>
                  <a:pt x="14227" y="1343"/>
                </a:lnTo>
                <a:lnTo>
                  <a:pt x="8104" y="4962"/>
                </a:lnTo>
                <a:lnTo>
                  <a:pt x="3621" y="10244"/>
                </a:lnTo>
                <a:lnTo>
                  <a:pt x="1409" y="16573"/>
                </a:lnTo>
                <a:lnTo>
                  <a:pt x="0" y="19913"/>
                </a:lnTo>
                <a:lnTo>
                  <a:pt x="19850" y="41186"/>
                </a:lnTo>
                <a:lnTo>
                  <a:pt x="25615" y="41186"/>
                </a:lnTo>
                <a:lnTo>
                  <a:pt x="29273" y="40081"/>
                </a:lnTo>
                <a:lnTo>
                  <a:pt x="36957" y="35039"/>
                </a:lnTo>
                <a:lnTo>
                  <a:pt x="39954" y="31013"/>
                </a:lnTo>
                <a:lnTo>
                  <a:pt x="42722" y="19735"/>
                </a:lnTo>
                <a:lnTo>
                  <a:pt x="41846" y="14262"/>
                </a:lnTo>
                <a:lnTo>
                  <a:pt x="35902" y="5105"/>
                </a:lnTo>
                <a:lnTo>
                  <a:pt x="31826" y="2222"/>
                </a:lnTo>
                <a:lnTo>
                  <a:pt x="24815" y="228"/>
                </a:lnTo>
                <a:lnTo>
                  <a:pt x="2307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07732" y="632061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4878" y="249"/>
                </a:moveTo>
                <a:lnTo>
                  <a:pt x="2529" y="419"/>
                </a:lnTo>
                <a:lnTo>
                  <a:pt x="0" y="630"/>
                </a:lnTo>
                <a:lnTo>
                  <a:pt x="4878" y="249"/>
                </a:lnTo>
              </a:path>
              <a:path w="8889" h="635">
                <a:moveTo>
                  <a:pt x="8345" y="0"/>
                </a:moveTo>
                <a:lnTo>
                  <a:pt x="5963" y="171"/>
                </a:lnTo>
                <a:lnTo>
                  <a:pt x="8422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07379" y="6320409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3810" y="0"/>
                </a:moveTo>
                <a:lnTo>
                  <a:pt x="1854" y="292"/>
                </a:lnTo>
                <a:lnTo>
                  <a:pt x="0" y="863"/>
                </a:lnTo>
                <a:lnTo>
                  <a:pt x="2882" y="622"/>
                </a:lnTo>
                <a:lnTo>
                  <a:pt x="8699" y="203"/>
                </a:lnTo>
                <a:lnTo>
                  <a:pt x="7721" y="63"/>
                </a:lnTo>
                <a:lnTo>
                  <a:pt x="381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77053" y="6252695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5" h="41275">
                <a:moveTo>
                  <a:pt x="21400" y="0"/>
                </a:moveTo>
                <a:lnTo>
                  <a:pt x="16422" y="0"/>
                </a:lnTo>
                <a:lnTo>
                  <a:pt x="13005" y="965"/>
                </a:lnTo>
                <a:lnTo>
                  <a:pt x="3785" y="6515"/>
                </a:lnTo>
                <a:lnTo>
                  <a:pt x="1296" y="10909"/>
                </a:lnTo>
                <a:lnTo>
                  <a:pt x="166" y="15874"/>
                </a:lnTo>
                <a:lnTo>
                  <a:pt x="0" y="24116"/>
                </a:lnTo>
                <a:lnTo>
                  <a:pt x="2922" y="31426"/>
                </a:lnTo>
                <a:lnTo>
                  <a:pt x="8378" y="37059"/>
                </a:lnTo>
                <a:lnTo>
                  <a:pt x="15812" y="40271"/>
                </a:lnTo>
                <a:lnTo>
                  <a:pt x="17247" y="40576"/>
                </a:lnTo>
                <a:lnTo>
                  <a:pt x="18657" y="40728"/>
                </a:lnTo>
                <a:lnTo>
                  <a:pt x="23635" y="40728"/>
                </a:lnTo>
                <a:lnTo>
                  <a:pt x="39881" y="16835"/>
                </a:lnTo>
                <a:lnTo>
                  <a:pt x="37015" y="9397"/>
                </a:lnTo>
                <a:lnTo>
                  <a:pt x="31691" y="3751"/>
                </a:lnTo>
                <a:lnTo>
                  <a:pt x="24397" y="507"/>
                </a:lnTo>
                <a:lnTo>
                  <a:pt x="22899" y="165"/>
                </a:lnTo>
                <a:lnTo>
                  <a:pt x="2140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09693" y="6340896"/>
            <a:ext cx="37465" cy="13335"/>
          </a:xfrm>
          <a:custGeom>
            <a:avLst/>
            <a:gdLst/>
            <a:ahLst/>
            <a:cxnLst/>
            <a:rect l="l" t="t" r="r" b="b"/>
            <a:pathLst>
              <a:path w="37464" h="13335">
                <a:moveTo>
                  <a:pt x="0" y="0"/>
                </a:moveTo>
                <a:lnTo>
                  <a:pt x="9560" y="3044"/>
                </a:lnTo>
                <a:lnTo>
                  <a:pt x="18930" y="6270"/>
                </a:lnTo>
                <a:lnTo>
                  <a:pt x="28094" y="9692"/>
                </a:lnTo>
                <a:lnTo>
                  <a:pt x="37033" y="13309"/>
                </a:lnTo>
                <a:lnTo>
                  <a:pt x="28099" y="9674"/>
                </a:lnTo>
                <a:lnTo>
                  <a:pt x="18932" y="6256"/>
                </a:lnTo>
                <a:lnTo>
                  <a:pt x="9560" y="3031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09693" y="6322847"/>
            <a:ext cx="41275" cy="31750"/>
          </a:xfrm>
          <a:custGeom>
            <a:avLst/>
            <a:gdLst/>
            <a:ahLst/>
            <a:cxnLst/>
            <a:rect l="l" t="t" r="r" b="b"/>
            <a:pathLst>
              <a:path w="41275" h="31750">
                <a:moveTo>
                  <a:pt x="21501" y="0"/>
                </a:moveTo>
                <a:lnTo>
                  <a:pt x="20078" y="0"/>
                </a:lnTo>
                <a:lnTo>
                  <a:pt x="13289" y="1166"/>
                </a:lnTo>
                <a:lnTo>
                  <a:pt x="7419" y="4438"/>
                </a:lnTo>
                <a:lnTo>
                  <a:pt x="2926" y="9472"/>
                </a:lnTo>
                <a:lnTo>
                  <a:pt x="266" y="15925"/>
                </a:lnTo>
                <a:lnTo>
                  <a:pt x="0" y="18046"/>
                </a:lnTo>
                <a:lnTo>
                  <a:pt x="9560" y="21077"/>
                </a:lnTo>
                <a:lnTo>
                  <a:pt x="18932" y="24303"/>
                </a:lnTo>
                <a:lnTo>
                  <a:pt x="28099" y="27721"/>
                </a:lnTo>
                <a:lnTo>
                  <a:pt x="37045" y="31330"/>
                </a:lnTo>
                <a:lnTo>
                  <a:pt x="38481" y="29133"/>
                </a:lnTo>
                <a:lnTo>
                  <a:pt x="39598" y="26619"/>
                </a:lnTo>
                <a:lnTo>
                  <a:pt x="40246" y="23812"/>
                </a:lnTo>
                <a:lnTo>
                  <a:pt x="40703" y="19380"/>
                </a:lnTo>
                <a:lnTo>
                  <a:pt x="40373" y="14528"/>
                </a:lnTo>
                <a:lnTo>
                  <a:pt x="37452" y="9867"/>
                </a:lnTo>
                <a:lnTo>
                  <a:pt x="34289" y="4876"/>
                </a:lnTo>
                <a:lnTo>
                  <a:pt x="30010" y="1625"/>
                </a:lnTo>
                <a:lnTo>
                  <a:pt x="22961" y="152"/>
                </a:lnTo>
                <a:lnTo>
                  <a:pt x="2150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78263" y="6101905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21193" y="0"/>
                </a:moveTo>
                <a:lnTo>
                  <a:pt x="19746" y="0"/>
                </a:lnTo>
                <a:lnTo>
                  <a:pt x="12970" y="1162"/>
                </a:lnTo>
                <a:lnTo>
                  <a:pt x="7081" y="4471"/>
                </a:lnTo>
                <a:lnTo>
                  <a:pt x="2586" y="9660"/>
                </a:lnTo>
                <a:lnTo>
                  <a:pt x="59" y="16296"/>
                </a:lnTo>
                <a:lnTo>
                  <a:pt x="0" y="24447"/>
                </a:lnTo>
                <a:lnTo>
                  <a:pt x="2940" y="31492"/>
                </a:lnTo>
                <a:lnTo>
                  <a:pt x="8391" y="36990"/>
                </a:lnTo>
                <a:lnTo>
                  <a:pt x="15923" y="40335"/>
                </a:lnTo>
                <a:lnTo>
                  <a:pt x="17142" y="40513"/>
                </a:lnTo>
                <a:lnTo>
                  <a:pt x="19542" y="40614"/>
                </a:lnTo>
                <a:lnTo>
                  <a:pt x="26583" y="39471"/>
                </a:lnTo>
                <a:lnTo>
                  <a:pt x="32615" y="36217"/>
                </a:lnTo>
                <a:lnTo>
                  <a:pt x="37179" y="31109"/>
                </a:lnTo>
                <a:lnTo>
                  <a:pt x="39797" y="24447"/>
                </a:lnTo>
                <a:lnTo>
                  <a:pt x="39882" y="16296"/>
                </a:lnTo>
                <a:lnTo>
                  <a:pt x="36986" y="9142"/>
                </a:lnTo>
                <a:lnTo>
                  <a:pt x="31575" y="3633"/>
                </a:lnTo>
                <a:lnTo>
                  <a:pt x="24102" y="457"/>
                </a:lnTo>
                <a:lnTo>
                  <a:pt x="22641" y="152"/>
                </a:lnTo>
                <a:lnTo>
                  <a:pt x="2119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60725" y="6223990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21192" y="0"/>
                </a:moveTo>
                <a:lnTo>
                  <a:pt x="19744" y="0"/>
                </a:lnTo>
                <a:lnTo>
                  <a:pt x="12976" y="1160"/>
                </a:lnTo>
                <a:lnTo>
                  <a:pt x="7088" y="4462"/>
                </a:lnTo>
                <a:lnTo>
                  <a:pt x="2592" y="9638"/>
                </a:lnTo>
                <a:lnTo>
                  <a:pt x="36" y="16314"/>
                </a:lnTo>
                <a:lnTo>
                  <a:pt x="0" y="24447"/>
                </a:lnTo>
                <a:lnTo>
                  <a:pt x="2951" y="31500"/>
                </a:lnTo>
                <a:lnTo>
                  <a:pt x="8404" y="36989"/>
                </a:lnTo>
                <a:lnTo>
                  <a:pt x="15909" y="40322"/>
                </a:lnTo>
                <a:lnTo>
                  <a:pt x="17128" y="40512"/>
                </a:lnTo>
                <a:lnTo>
                  <a:pt x="19541" y="40601"/>
                </a:lnTo>
                <a:lnTo>
                  <a:pt x="26574" y="39463"/>
                </a:lnTo>
                <a:lnTo>
                  <a:pt x="32604" y="36217"/>
                </a:lnTo>
                <a:lnTo>
                  <a:pt x="37170" y="31118"/>
                </a:lnTo>
                <a:lnTo>
                  <a:pt x="39800" y="24447"/>
                </a:lnTo>
                <a:lnTo>
                  <a:pt x="39894" y="16314"/>
                </a:lnTo>
                <a:lnTo>
                  <a:pt x="37011" y="9158"/>
                </a:lnTo>
                <a:lnTo>
                  <a:pt x="31607" y="3642"/>
                </a:lnTo>
                <a:lnTo>
                  <a:pt x="24126" y="457"/>
                </a:lnTo>
                <a:lnTo>
                  <a:pt x="22652" y="139"/>
                </a:lnTo>
                <a:lnTo>
                  <a:pt x="2119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62640" y="5968593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21907" y="0"/>
                </a:moveTo>
                <a:lnTo>
                  <a:pt x="20789" y="0"/>
                </a:lnTo>
                <a:lnTo>
                  <a:pt x="13721" y="992"/>
                </a:lnTo>
                <a:lnTo>
                  <a:pt x="7894" y="3952"/>
                </a:lnTo>
                <a:lnTo>
                  <a:pt x="3318" y="8851"/>
                </a:lnTo>
                <a:lnTo>
                  <a:pt x="0" y="15659"/>
                </a:lnTo>
                <a:lnTo>
                  <a:pt x="228" y="24106"/>
                </a:lnTo>
                <a:lnTo>
                  <a:pt x="2979" y="31059"/>
                </a:lnTo>
                <a:lnTo>
                  <a:pt x="8181" y="36424"/>
                </a:lnTo>
                <a:lnTo>
                  <a:pt x="15760" y="40106"/>
                </a:lnTo>
                <a:lnTo>
                  <a:pt x="17894" y="40258"/>
                </a:lnTo>
                <a:lnTo>
                  <a:pt x="18910" y="40258"/>
                </a:lnTo>
                <a:lnTo>
                  <a:pt x="26058" y="39268"/>
                </a:lnTo>
                <a:lnTo>
                  <a:pt x="31945" y="36293"/>
                </a:lnTo>
                <a:lnTo>
                  <a:pt x="36553" y="31332"/>
                </a:lnTo>
                <a:lnTo>
                  <a:pt x="39865" y="24383"/>
                </a:lnTo>
                <a:lnTo>
                  <a:pt x="39573" y="16058"/>
                </a:lnTo>
                <a:lnTo>
                  <a:pt x="36872" y="9234"/>
                </a:lnTo>
                <a:lnTo>
                  <a:pt x="31769" y="3936"/>
                </a:lnTo>
                <a:lnTo>
                  <a:pt x="24269" y="190"/>
                </a:lnTo>
                <a:lnTo>
                  <a:pt x="2190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80814" y="5885535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20726" y="0"/>
                </a:moveTo>
                <a:lnTo>
                  <a:pt x="13673" y="995"/>
                </a:lnTo>
                <a:lnTo>
                  <a:pt x="7864" y="3956"/>
                </a:lnTo>
                <a:lnTo>
                  <a:pt x="3309" y="8829"/>
                </a:lnTo>
                <a:lnTo>
                  <a:pt x="0" y="15582"/>
                </a:lnTo>
                <a:lnTo>
                  <a:pt x="178" y="23963"/>
                </a:lnTo>
                <a:lnTo>
                  <a:pt x="2867" y="30913"/>
                </a:lnTo>
                <a:lnTo>
                  <a:pt x="8036" y="36322"/>
                </a:lnTo>
                <a:lnTo>
                  <a:pt x="15659" y="40081"/>
                </a:lnTo>
                <a:lnTo>
                  <a:pt x="17881" y="40259"/>
                </a:lnTo>
                <a:lnTo>
                  <a:pt x="18948" y="40259"/>
                </a:lnTo>
                <a:lnTo>
                  <a:pt x="26045" y="39272"/>
                </a:lnTo>
                <a:lnTo>
                  <a:pt x="31907" y="36314"/>
                </a:lnTo>
                <a:lnTo>
                  <a:pt x="36509" y="31381"/>
                </a:lnTo>
                <a:lnTo>
                  <a:pt x="39827" y="24472"/>
                </a:lnTo>
                <a:lnTo>
                  <a:pt x="39558" y="16105"/>
                </a:lnTo>
                <a:lnTo>
                  <a:pt x="2072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47702" y="5769562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09" h="40004">
                <a:moveTo>
                  <a:pt x="20878" y="0"/>
                </a:moveTo>
                <a:lnTo>
                  <a:pt x="17233" y="0"/>
                </a:lnTo>
                <a:lnTo>
                  <a:pt x="15671" y="165"/>
                </a:lnTo>
                <a:lnTo>
                  <a:pt x="10718" y="2019"/>
                </a:lnTo>
                <a:lnTo>
                  <a:pt x="7861" y="4038"/>
                </a:lnTo>
                <a:lnTo>
                  <a:pt x="2755" y="9207"/>
                </a:lnTo>
                <a:lnTo>
                  <a:pt x="2463" y="13055"/>
                </a:lnTo>
                <a:lnTo>
                  <a:pt x="1473" y="14630"/>
                </a:lnTo>
                <a:lnTo>
                  <a:pt x="0" y="21412"/>
                </a:lnTo>
                <a:lnTo>
                  <a:pt x="800" y="26416"/>
                </a:lnTo>
                <a:lnTo>
                  <a:pt x="6769" y="35648"/>
                </a:lnTo>
                <a:lnTo>
                  <a:pt x="11290" y="38049"/>
                </a:lnTo>
                <a:lnTo>
                  <a:pt x="16852" y="39624"/>
                </a:lnTo>
                <a:lnTo>
                  <a:pt x="20853" y="39776"/>
                </a:lnTo>
                <a:lnTo>
                  <a:pt x="24041" y="39839"/>
                </a:lnTo>
                <a:lnTo>
                  <a:pt x="25476" y="39687"/>
                </a:lnTo>
                <a:lnTo>
                  <a:pt x="30378" y="37833"/>
                </a:lnTo>
                <a:lnTo>
                  <a:pt x="33489" y="35890"/>
                </a:lnTo>
                <a:lnTo>
                  <a:pt x="38404" y="30530"/>
                </a:lnTo>
                <a:lnTo>
                  <a:pt x="38773" y="26860"/>
                </a:lnTo>
                <a:lnTo>
                  <a:pt x="40474" y="24091"/>
                </a:lnTo>
                <a:lnTo>
                  <a:pt x="40373" y="23190"/>
                </a:lnTo>
                <a:lnTo>
                  <a:pt x="40043" y="22326"/>
                </a:lnTo>
                <a:lnTo>
                  <a:pt x="41389" y="17907"/>
                </a:lnTo>
                <a:lnTo>
                  <a:pt x="40411" y="14300"/>
                </a:lnTo>
                <a:lnTo>
                  <a:pt x="36347" y="6413"/>
                </a:lnTo>
                <a:lnTo>
                  <a:pt x="32854" y="2425"/>
                </a:lnTo>
                <a:lnTo>
                  <a:pt x="27127" y="1257"/>
                </a:lnTo>
                <a:lnTo>
                  <a:pt x="25234" y="279"/>
                </a:lnTo>
                <a:lnTo>
                  <a:pt x="22986" y="266"/>
                </a:lnTo>
                <a:lnTo>
                  <a:pt x="2087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31384" y="574093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1729" y="0"/>
                </a:moveTo>
                <a:lnTo>
                  <a:pt x="16230" y="0"/>
                </a:lnTo>
                <a:lnTo>
                  <a:pt x="12776" y="990"/>
                </a:lnTo>
                <a:lnTo>
                  <a:pt x="5626" y="5613"/>
                </a:lnTo>
                <a:lnTo>
                  <a:pt x="2819" y="9525"/>
                </a:lnTo>
                <a:lnTo>
                  <a:pt x="0" y="20434"/>
                </a:lnTo>
                <a:lnTo>
                  <a:pt x="698" y="25996"/>
                </a:lnTo>
                <a:lnTo>
                  <a:pt x="6489" y="34798"/>
                </a:lnTo>
                <a:lnTo>
                  <a:pt x="10426" y="37592"/>
                </a:lnTo>
                <a:lnTo>
                  <a:pt x="17411" y="39281"/>
                </a:lnTo>
                <a:lnTo>
                  <a:pt x="19329" y="39535"/>
                </a:lnTo>
                <a:lnTo>
                  <a:pt x="24841" y="39535"/>
                </a:lnTo>
                <a:lnTo>
                  <a:pt x="28282" y="38582"/>
                </a:lnTo>
                <a:lnTo>
                  <a:pt x="35763" y="33655"/>
                </a:lnTo>
                <a:lnTo>
                  <a:pt x="39128" y="29464"/>
                </a:lnTo>
                <a:lnTo>
                  <a:pt x="39624" y="23634"/>
                </a:lnTo>
                <a:lnTo>
                  <a:pt x="40995" y="20142"/>
                </a:lnTo>
                <a:lnTo>
                  <a:pt x="23622" y="254"/>
                </a:lnTo>
                <a:lnTo>
                  <a:pt x="2172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98247" y="5670845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10" h="40004">
                <a:moveTo>
                  <a:pt x="22047" y="0"/>
                </a:moveTo>
                <a:lnTo>
                  <a:pt x="16522" y="0"/>
                </a:lnTo>
                <a:lnTo>
                  <a:pt x="12979" y="1041"/>
                </a:lnTo>
                <a:lnTo>
                  <a:pt x="5575" y="5968"/>
                </a:lnTo>
                <a:lnTo>
                  <a:pt x="2324" y="10109"/>
                </a:lnTo>
                <a:lnTo>
                  <a:pt x="1816" y="15646"/>
                </a:lnTo>
                <a:lnTo>
                  <a:pt x="0" y="21043"/>
                </a:lnTo>
                <a:lnTo>
                  <a:pt x="19608" y="39522"/>
                </a:lnTo>
                <a:lnTo>
                  <a:pt x="25247" y="39522"/>
                </a:lnTo>
                <a:lnTo>
                  <a:pt x="28778" y="38506"/>
                </a:lnTo>
                <a:lnTo>
                  <a:pt x="35940" y="33731"/>
                </a:lnTo>
                <a:lnTo>
                  <a:pt x="38696" y="29781"/>
                </a:lnTo>
                <a:lnTo>
                  <a:pt x="41325" y="18986"/>
                </a:lnTo>
                <a:lnTo>
                  <a:pt x="40703" y="13550"/>
                </a:lnTo>
                <a:lnTo>
                  <a:pt x="34899" y="4724"/>
                </a:lnTo>
                <a:lnTo>
                  <a:pt x="30861" y="1917"/>
                </a:lnTo>
                <a:lnTo>
                  <a:pt x="23837" y="215"/>
                </a:lnTo>
                <a:lnTo>
                  <a:pt x="2204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16688" y="6329451"/>
            <a:ext cx="31750" cy="762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31635" y="0"/>
                </a:moveTo>
                <a:lnTo>
                  <a:pt x="23556" y="1667"/>
                </a:lnTo>
                <a:lnTo>
                  <a:pt x="15618" y="3451"/>
                </a:lnTo>
                <a:lnTo>
                  <a:pt x="7752" y="5363"/>
                </a:lnTo>
                <a:lnTo>
                  <a:pt x="0" y="7391"/>
                </a:lnTo>
                <a:lnTo>
                  <a:pt x="7821" y="5356"/>
                </a:lnTo>
                <a:lnTo>
                  <a:pt x="15691" y="3443"/>
                </a:lnTo>
                <a:lnTo>
                  <a:pt x="23653" y="1656"/>
                </a:lnTo>
                <a:lnTo>
                  <a:pt x="3163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10859" y="6303873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69" h="33020">
                <a:moveTo>
                  <a:pt x="20688" y="0"/>
                </a:moveTo>
                <a:lnTo>
                  <a:pt x="17691" y="0"/>
                </a:lnTo>
                <a:lnTo>
                  <a:pt x="16116" y="215"/>
                </a:lnTo>
                <a:lnTo>
                  <a:pt x="10490" y="1854"/>
                </a:lnTo>
                <a:lnTo>
                  <a:pt x="6756" y="4381"/>
                </a:lnTo>
                <a:lnTo>
                  <a:pt x="1803" y="9867"/>
                </a:lnTo>
                <a:lnTo>
                  <a:pt x="1447" y="13004"/>
                </a:lnTo>
                <a:lnTo>
                  <a:pt x="0" y="15532"/>
                </a:lnTo>
                <a:lnTo>
                  <a:pt x="12" y="24955"/>
                </a:lnTo>
                <a:lnTo>
                  <a:pt x="3733" y="30759"/>
                </a:lnTo>
                <a:lnTo>
                  <a:pt x="4737" y="31915"/>
                </a:lnTo>
                <a:lnTo>
                  <a:pt x="5829" y="32969"/>
                </a:lnTo>
                <a:lnTo>
                  <a:pt x="13610" y="30933"/>
                </a:lnTo>
                <a:lnTo>
                  <a:pt x="21480" y="29021"/>
                </a:lnTo>
                <a:lnTo>
                  <a:pt x="29434" y="27234"/>
                </a:lnTo>
                <a:lnTo>
                  <a:pt x="37464" y="25577"/>
                </a:lnTo>
                <a:lnTo>
                  <a:pt x="38100" y="23571"/>
                </a:lnTo>
                <a:lnTo>
                  <a:pt x="38862" y="21005"/>
                </a:lnTo>
                <a:lnTo>
                  <a:pt x="38900" y="17843"/>
                </a:lnTo>
                <a:lnTo>
                  <a:pt x="36842" y="11112"/>
                </a:lnTo>
                <a:lnTo>
                  <a:pt x="34378" y="7404"/>
                </a:lnTo>
                <a:lnTo>
                  <a:pt x="28956" y="2209"/>
                </a:lnTo>
                <a:lnTo>
                  <a:pt x="26009" y="1397"/>
                </a:lnTo>
                <a:lnTo>
                  <a:pt x="22085" y="177"/>
                </a:lnTo>
                <a:lnTo>
                  <a:pt x="2068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99432" y="5803455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9544" y="0"/>
                </a:moveTo>
                <a:lnTo>
                  <a:pt x="9689" y="0"/>
                </a:lnTo>
                <a:lnTo>
                  <a:pt x="2196" y="6985"/>
                </a:lnTo>
                <a:lnTo>
                  <a:pt x="355" y="13919"/>
                </a:lnTo>
                <a:lnTo>
                  <a:pt x="0" y="22063"/>
                </a:lnTo>
                <a:lnTo>
                  <a:pt x="2809" y="29059"/>
                </a:lnTo>
                <a:lnTo>
                  <a:pt x="7738" y="34323"/>
                </a:lnTo>
                <a:lnTo>
                  <a:pt x="13741" y="37274"/>
                </a:lnTo>
                <a:lnTo>
                  <a:pt x="15353" y="37680"/>
                </a:lnTo>
                <a:lnTo>
                  <a:pt x="16954" y="37884"/>
                </a:lnTo>
                <a:lnTo>
                  <a:pt x="27838" y="37884"/>
                </a:lnTo>
                <a:lnTo>
                  <a:pt x="35826" y="30949"/>
                </a:lnTo>
                <a:lnTo>
                  <a:pt x="36740" y="23571"/>
                </a:lnTo>
                <a:lnTo>
                  <a:pt x="37362" y="15734"/>
                </a:lnTo>
                <a:lnTo>
                  <a:pt x="34569" y="8586"/>
                </a:lnTo>
                <a:lnTo>
                  <a:pt x="29318" y="3213"/>
                </a:lnTo>
                <a:lnTo>
                  <a:pt x="22567" y="698"/>
                </a:lnTo>
                <a:lnTo>
                  <a:pt x="21056" y="215"/>
                </a:lnTo>
                <a:lnTo>
                  <a:pt x="1954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11724" y="619236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20104" y="0"/>
                </a:moveTo>
                <a:lnTo>
                  <a:pt x="10083" y="0"/>
                </a:lnTo>
                <a:lnTo>
                  <a:pt x="2374" y="6946"/>
                </a:lnTo>
                <a:lnTo>
                  <a:pt x="38" y="19354"/>
                </a:lnTo>
                <a:lnTo>
                  <a:pt x="0" y="24320"/>
                </a:lnTo>
                <a:lnTo>
                  <a:pt x="5880" y="33324"/>
                </a:lnTo>
                <a:lnTo>
                  <a:pt x="9537" y="35712"/>
                </a:lnTo>
                <a:lnTo>
                  <a:pt x="16078" y="37706"/>
                </a:lnTo>
                <a:lnTo>
                  <a:pt x="17805" y="37947"/>
                </a:lnTo>
                <a:lnTo>
                  <a:pt x="28600" y="37947"/>
                </a:lnTo>
                <a:lnTo>
                  <a:pt x="36220" y="30746"/>
                </a:lnTo>
                <a:lnTo>
                  <a:pt x="38404" y="18135"/>
                </a:lnTo>
                <a:lnTo>
                  <a:pt x="38188" y="13233"/>
                </a:lnTo>
                <a:lnTo>
                  <a:pt x="32131" y="4165"/>
                </a:lnTo>
                <a:lnTo>
                  <a:pt x="28333" y="1498"/>
                </a:lnTo>
                <a:lnTo>
                  <a:pt x="23215" y="711"/>
                </a:lnTo>
                <a:lnTo>
                  <a:pt x="21653" y="228"/>
                </a:lnTo>
                <a:lnTo>
                  <a:pt x="2010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46463" y="6053048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20418" y="0"/>
                </a:moveTo>
                <a:lnTo>
                  <a:pt x="9547" y="0"/>
                </a:lnTo>
                <a:lnTo>
                  <a:pt x="1521" y="6908"/>
                </a:lnTo>
                <a:lnTo>
                  <a:pt x="619" y="14325"/>
                </a:lnTo>
                <a:lnTo>
                  <a:pt x="0" y="22155"/>
                </a:lnTo>
                <a:lnTo>
                  <a:pt x="2797" y="29298"/>
                </a:lnTo>
                <a:lnTo>
                  <a:pt x="8052" y="34671"/>
                </a:lnTo>
                <a:lnTo>
                  <a:pt x="14805" y="37185"/>
                </a:lnTo>
                <a:lnTo>
                  <a:pt x="16316" y="37668"/>
                </a:lnTo>
                <a:lnTo>
                  <a:pt x="17815" y="37884"/>
                </a:lnTo>
                <a:lnTo>
                  <a:pt x="27657" y="37884"/>
                </a:lnTo>
                <a:lnTo>
                  <a:pt x="35163" y="30924"/>
                </a:lnTo>
                <a:lnTo>
                  <a:pt x="37005" y="23952"/>
                </a:lnTo>
                <a:lnTo>
                  <a:pt x="37352" y="15807"/>
                </a:lnTo>
                <a:lnTo>
                  <a:pt x="34539" y="8813"/>
                </a:lnTo>
                <a:lnTo>
                  <a:pt x="29609" y="3553"/>
                </a:lnTo>
                <a:lnTo>
                  <a:pt x="23606" y="609"/>
                </a:lnTo>
                <a:lnTo>
                  <a:pt x="22006" y="190"/>
                </a:lnTo>
                <a:lnTo>
                  <a:pt x="2041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32780" y="5920679"/>
            <a:ext cx="35560" cy="36195"/>
          </a:xfrm>
          <a:custGeom>
            <a:avLst/>
            <a:gdLst/>
            <a:ahLst/>
            <a:cxnLst/>
            <a:rect l="l" t="t" r="r" b="b"/>
            <a:pathLst>
              <a:path w="35559" h="36195">
                <a:moveTo>
                  <a:pt x="19379" y="0"/>
                </a:moveTo>
                <a:lnTo>
                  <a:pt x="9892" y="0"/>
                </a:lnTo>
                <a:lnTo>
                  <a:pt x="1357" y="6235"/>
                </a:lnTo>
                <a:lnTo>
                  <a:pt x="202" y="14109"/>
                </a:lnTo>
                <a:lnTo>
                  <a:pt x="0" y="21096"/>
                </a:lnTo>
                <a:lnTo>
                  <a:pt x="2767" y="27547"/>
                </a:lnTo>
                <a:lnTo>
                  <a:pt x="7592" y="32620"/>
                </a:lnTo>
                <a:lnTo>
                  <a:pt x="13562" y="35471"/>
                </a:lnTo>
                <a:lnTo>
                  <a:pt x="14705" y="35750"/>
                </a:lnTo>
                <a:lnTo>
                  <a:pt x="25271" y="35864"/>
                </a:lnTo>
                <a:lnTo>
                  <a:pt x="33514" y="29565"/>
                </a:lnTo>
                <a:lnTo>
                  <a:pt x="35215" y="21805"/>
                </a:lnTo>
                <a:lnTo>
                  <a:pt x="35144" y="14759"/>
                </a:lnTo>
                <a:lnTo>
                  <a:pt x="1937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94844" y="6238036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19303" y="0"/>
                </a:moveTo>
                <a:lnTo>
                  <a:pt x="17995" y="215"/>
                </a:lnTo>
                <a:lnTo>
                  <a:pt x="16662" y="215"/>
                </a:lnTo>
                <a:lnTo>
                  <a:pt x="15417" y="482"/>
                </a:lnTo>
                <a:lnTo>
                  <a:pt x="12369" y="1714"/>
                </a:lnTo>
                <a:lnTo>
                  <a:pt x="9004" y="2209"/>
                </a:lnTo>
                <a:lnTo>
                  <a:pt x="5118" y="7277"/>
                </a:lnTo>
                <a:lnTo>
                  <a:pt x="2971" y="9004"/>
                </a:lnTo>
                <a:lnTo>
                  <a:pt x="2793" y="11950"/>
                </a:lnTo>
                <a:lnTo>
                  <a:pt x="0" y="14198"/>
                </a:lnTo>
                <a:lnTo>
                  <a:pt x="2463" y="17386"/>
                </a:lnTo>
                <a:lnTo>
                  <a:pt x="1384" y="19926"/>
                </a:lnTo>
                <a:lnTo>
                  <a:pt x="3873" y="28155"/>
                </a:lnTo>
                <a:lnTo>
                  <a:pt x="10134" y="33032"/>
                </a:lnTo>
                <a:lnTo>
                  <a:pt x="12839" y="33959"/>
                </a:lnTo>
                <a:lnTo>
                  <a:pt x="16065" y="35331"/>
                </a:lnTo>
                <a:lnTo>
                  <a:pt x="18643" y="35407"/>
                </a:lnTo>
                <a:lnTo>
                  <a:pt x="19951" y="35204"/>
                </a:lnTo>
                <a:lnTo>
                  <a:pt x="21285" y="35204"/>
                </a:lnTo>
                <a:lnTo>
                  <a:pt x="22529" y="34937"/>
                </a:lnTo>
                <a:lnTo>
                  <a:pt x="25577" y="33693"/>
                </a:lnTo>
                <a:lnTo>
                  <a:pt x="28943" y="33197"/>
                </a:lnTo>
                <a:lnTo>
                  <a:pt x="32829" y="28143"/>
                </a:lnTo>
                <a:lnTo>
                  <a:pt x="34975" y="26403"/>
                </a:lnTo>
                <a:lnTo>
                  <a:pt x="35153" y="23456"/>
                </a:lnTo>
                <a:lnTo>
                  <a:pt x="37947" y="21208"/>
                </a:lnTo>
                <a:lnTo>
                  <a:pt x="35496" y="18033"/>
                </a:lnTo>
                <a:lnTo>
                  <a:pt x="36563" y="15468"/>
                </a:lnTo>
                <a:lnTo>
                  <a:pt x="35280" y="11277"/>
                </a:lnTo>
                <a:lnTo>
                  <a:pt x="34074" y="7238"/>
                </a:lnTo>
                <a:lnTo>
                  <a:pt x="27812" y="2387"/>
                </a:lnTo>
                <a:lnTo>
                  <a:pt x="25107" y="1460"/>
                </a:lnTo>
                <a:lnTo>
                  <a:pt x="21894" y="76"/>
                </a:lnTo>
                <a:lnTo>
                  <a:pt x="1930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44398" y="6310099"/>
            <a:ext cx="38100" cy="34925"/>
          </a:xfrm>
          <a:custGeom>
            <a:avLst/>
            <a:gdLst/>
            <a:ahLst/>
            <a:cxnLst/>
            <a:rect l="l" t="t" r="r" b="b"/>
            <a:pathLst>
              <a:path w="38100" h="34925">
                <a:moveTo>
                  <a:pt x="13982" y="0"/>
                </a:moveTo>
                <a:lnTo>
                  <a:pt x="10756" y="1270"/>
                </a:lnTo>
                <a:lnTo>
                  <a:pt x="5829" y="5524"/>
                </a:lnTo>
                <a:lnTo>
                  <a:pt x="2908" y="7759"/>
                </a:lnTo>
                <a:lnTo>
                  <a:pt x="2781" y="11569"/>
                </a:lnTo>
                <a:lnTo>
                  <a:pt x="0" y="13804"/>
                </a:lnTo>
                <a:lnTo>
                  <a:pt x="2400" y="17018"/>
                </a:lnTo>
                <a:lnTo>
                  <a:pt x="1269" y="19570"/>
                </a:lnTo>
                <a:lnTo>
                  <a:pt x="2654" y="22809"/>
                </a:lnTo>
                <a:lnTo>
                  <a:pt x="2616" y="26682"/>
                </a:lnTo>
                <a:lnTo>
                  <a:pt x="7467" y="30060"/>
                </a:lnTo>
                <a:lnTo>
                  <a:pt x="8636" y="31584"/>
                </a:lnTo>
                <a:lnTo>
                  <a:pt x="9893" y="32829"/>
                </a:lnTo>
                <a:lnTo>
                  <a:pt x="11455" y="33489"/>
                </a:lnTo>
                <a:lnTo>
                  <a:pt x="13068" y="33515"/>
                </a:lnTo>
                <a:lnTo>
                  <a:pt x="14833" y="34861"/>
                </a:lnTo>
                <a:lnTo>
                  <a:pt x="23863" y="34886"/>
                </a:lnTo>
                <a:lnTo>
                  <a:pt x="27101" y="33616"/>
                </a:lnTo>
                <a:lnTo>
                  <a:pt x="32029" y="29349"/>
                </a:lnTo>
                <a:lnTo>
                  <a:pt x="34937" y="27139"/>
                </a:lnTo>
                <a:lnTo>
                  <a:pt x="35064" y="23317"/>
                </a:lnTo>
                <a:lnTo>
                  <a:pt x="37858" y="21094"/>
                </a:lnTo>
                <a:lnTo>
                  <a:pt x="35458" y="17868"/>
                </a:lnTo>
                <a:lnTo>
                  <a:pt x="36588" y="15316"/>
                </a:lnTo>
                <a:lnTo>
                  <a:pt x="35204" y="12090"/>
                </a:lnTo>
                <a:lnTo>
                  <a:pt x="35229" y="8216"/>
                </a:lnTo>
                <a:lnTo>
                  <a:pt x="30378" y="4826"/>
                </a:lnTo>
                <a:lnTo>
                  <a:pt x="29209" y="3302"/>
                </a:lnTo>
                <a:lnTo>
                  <a:pt x="27952" y="2070"/>
                </a:lnTo>
                <a:lnTo>
                  <a:pt x="26403" y="1396"/>
                </a:lnTo>
                <a:lnTo>
                  <a:pt x="24790" y="1384"/>
                </a:lnTo>
                <a:lnTo>
                  <a:pt x="23012" y="25"/>
                </a:lnTo>
                <a:lnTo>
                  <a:pt x="1398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61938" y="6187757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19265" y="0"/>
                </a:moveTo>
                <a:lnTo>
                  <a:pt x="17995" y="215"/>
                </a:lnTo>
                <a:lnTo>
                  <a:pt x="16763" y="215"/>
                </a:lnTo>
                <a:lnTo>
                  <a:pt x="11048" y="1079"/>
                </a:lnTo>
                <a:lnTo>
                  <a:pt x="6578" y="4127"/>
                </a:lnTo>
                <a:lnTo>
                  <a:pt x="3251" y="9537"/>
                </a:lnTo>
                <a:lnTo>
                  <a:pt x="2692" y="11899"/>
                </a:lnTo>
                <a:lnTo>
                  <a:pt x="0" y="14300"/>
                </a:lnTo>
                <a:lnTo>
                  <a:pt x="1625" y="17373"/>
                </a:lnTo>
                <a:lnTo>
                  <a:pt x="1409" y="23901"/>
                </a:lnTo>
                <a:lnTo>
                  <a:pt x="4610" y="27914"/>
                </a:lnTo>
                <a:lnTo>
                  <a:pt x="9931" y="33375"/>
                </a:lnTo>
                <a:lnTo>
                  <a:pt x="12826" y="33921"/>
                </a:lnTo>
                <a:lnTo>
                  <a:pt x="16027" y="35331"/>
                </a:lnTo>
                <a:lnTo>
                  <a:pt x="18567" y="35420"/>
                </a:lnTo>
                <a:lnTo>
                  <a:pt x="19862" y="35204"/>
                </a:lnTo>
                <a:lnTo>
                  <a:pt x="21081" y="35204"/>
                </a:lnTo>
                <a:lnTo>
                  <a:pt x="26796" y="34328"/>
                </a:lnTo>
                <a:lnTo>
                  <a:pt x="31267" y="31280"/>
                </a:lnTo>
                <a:lnTo>
                  <a:pt x="34582" y="25869"/>
                </a:lnTo>
                <a:lnTo>
                  <a:pt x="35153" y="23507"/>
                </a:lnTo>
                <a:lnTo>
                  <a:pt x="37858" y="21107"/>
                </a:lnTo>
                <a:lnTo>
                  <a:pt x="36220" y="18046"/>
                </a:lnTo>
                <a:lnTo>
                  <a:pt x="36448" y="11506"/>
                </a:lnTo>
                <a:lnTo>
                  <a:pt x="33235" y="7492"/>
                </a:lnTo>
                <a:lnTo>
                  <a:pt x="27914" y="2044"/>
                </a:lnTo>
                <a:lnTo>
                  <a:pt x="25031" y="1498"/>
                </a:lnTo>
                <a:lnTo>
                  <a:pt x="21831" y="76"/>
                </a:lnTo>
                <a:lnTo>
                  <a:pt x="192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95227" y="6342875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4" h="35560">
                <a:moveTo>
                  <a:pt x="21539" y="0"/>
                </a:moveTo>
                <a:lnTo>
                  <a:pt x="16662" y="0"/>
                </a:lnTo>
                <a:lnTo>
                  <a:pt x="15405" y="126"/>
                </a:lnTo>
                <a:lnTo>
                  <a:pt x="0" y="15811"/>
                </a:lnTo>
                <a:lnTo>
                  <a:pt x="241" y="19176"/>
                </a:lnTo>
                <a:lnTo>
                  <a:pt x="1066" y="24650"/>
                </a:lnTo>
                <a:lnTo>
                  <a:pt x="3327" y="28968"/>
                </a:lnTo>
                <a:lnTo>
                  <a:pt x="10680" y="34137"/>
                </a:lnTo>
                <a:lnTo>
                  <a:pt x="14122" y="35242"/>
                </a:lnTo>
                <a:lnTo>
                  <a:pt x="18973" y="35242"/>
                </a:lnTo>
                <a:lnTo>
                  <a:pt x="35636" y="19430"/>
                </a:lnTo>
                <a:lnTo>
                  <a:pt x="35318" y="14922"/>
                </a:lnTo>
                <a:lnTo>
                  <a:pt x="32994" y="8153"/>
                </a:lnTo>
                <a:lnTo>
                  <a:pt x="31864" y="5981"/>
                </a:lnTo>
                <a:lnTo>
                  <a:pt x="24980" y="1117"/>
                </a:lnTo>
                <a:lnTo>
                  <a:pt x="215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15129" y="600429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4311" y="33248"/>
                </a:moveTo>
                <a:lnTo>
                  <a:pt x="11976" y="33248"/>
                </a:lnTo>
                <a:lnTo>
                  <a:pt x="13258" y="33947"/>
                </a:lnTo>
                <a:lnTo>
                  <a:pt x="14262" y="34150"/>
                </a:lnTo>
                <a:lnTo>
                  <a:pt x="14947" y="34315"/>
                </a:lnTo>
                <a:lnTo>
                  <a:pt x="15646" y="34429"/>
                </a:lnTo>
                <a:lnTo>
                  <a:pt x="16611" y="34620"/>
                </a:lnTo>
                <a:lnTo>
                  <a:pt x="20904" y="34709"/>
                </a:lnTo>
                <a:lnTo>
                  <a:pt x="23152" y="34086"/>
                </a:lnTo>
                <a:lnTo>
                  <a:pt x="24311" y="33248"/>
                </a:lnTo>
              </a:path>
              <a:path w="34925" h="34925">
                <a:moveTo>
                  <a:pt x="11976" y="33248"/>
                </a:moveTo>
                <a:lnTo>
                  <a:pt x="24311" y="33248"/>
                </a:lnTo>
              </a:path>
              <a:path w="34925" h="34925">
                <a:moveTo>
                  <a:pt x="24311" y="33248"/>
                </a:moveTo>
                <a:lnTo>
                  <a:pt x="11976" y="33248"/>
                </a:lnTo>
              </a:path>
              <a:path w="34925" h="34925">
                <a:moveTo>
                  <a:pt x="17119" y="0"/>
                </a:moveTo>
                <a:lnTo>
                  <a:pt x="11188" y="0"/>
                </a:lnTo>
                <a:lnTo>
                  <a:pt x="7391" y="2755"/>
                </a:lnTo>
                <a:lnTo>
                  <a:pt x="1066" y="8839"/>
                </a:lnTo>
                <a:lnTo>
                  <a:pt x="65" y="14592"/>
                </a:lnTo>
                <a:lnTo>
                  <a:pt x="0" y="22415"/>
                </a:lnTo>
                <a:lnTo>
                  <a:pt x="1396" y="24511"/>
                </a:lnTo>
                <a:lnTo>
                  <a:pt x="2844" y="26809"/>
                </a:lnTo>
                <a:lnTo>
                  <a:pt x="4279" y="29146"/>
                </a:lnTo>
                <a:lnTo>
                  <a:pt x="5905" y="31076"/>
                </a:lnTo>
                <a:lnTo>
                  <a:pt x="10198" y="33324"/>
                </a:lnTo>
                <a:lnTo>
                  <a:pt x="11976" y="33248"/>
                </a:lnTo>
                <a:lnTo>
                  <a:pt x="24311" y="33248"/>
                </a:lnTo>
                <a:lnTo>
                  <a:pt x="26403" y="31737"/>
                </a:lnTo>
                <a:lnTo>
                  <a:pt x="30086" y="29438"/>
                </a:lnTo>
                <a:lnTo>
                  <a:pt x="30835" y="28219"/>
                </a:lnTo>
                <a:lnTo>
                  <a:pt x="33430" y="24511"/>
                </a:lnTo>
                <a:lnTo>
                  <a:pt x="33502" y="21564"/>
                </a:lnTo>
                <a:lnTo>
                  <a:pt x="34772" y="16637"/>
                </a:lnTo>
                <a:lnTo>
                  <a:pt x="34391" y="14592"/>
                </a:lnTo>
                <a:lnTo>
                  <a:pt x="33058" y="9525"/>
                </a:lnTo>
                <a:lnTo>
                  <a:pt x="30949" y="7442"/>
                </a:lnTo>
                <a:lnTo>
                  <a:pt x="28752" y="3924"/>
                </a:lnTo>
                <a:lnTo>
                  <a:pt x="27279" y="3441"/>
                </a:lnTo>
                <a:lnTo>
                  <a:pt x="24418" y="1193"/>
                </a:lnTo>
                <a:lnTo>
                  <a:pt x="21894" y="1193"/>
                </a:lnTo>
                <a:lnTo>
                  <a:pt x="19672" y="558"/>
                </a:lnTo>
                <a:lnTo>
                  <a:pt x="18376" y="165"/>
                </a:lnTo>
                <a:lnTo>
                  <a:pt x="17119" y="0"/>
                </a:lnTo>
              </a:path>
              <a:path w="34925" h="34925">
                <a:moveTo>
                  <a:pt x="21894" y="1193"/>
                </a:moveTo>
                <a:lnTo>
                  <a:pt x="24418" y="1193"/>
                </a:lnTo>
              </a:path>
              <a:path w="34925" h="34925">
                <a:moveTo>
                  <a:pt x="24418" y="1193"/>
                </a:moveTo>
                <a:lnTo>
                  <a:pt x="21894" y="1193"/>
                </a:lnTo>
              </a:path>
              <a:path w="34925" h="34925">
                <a:moveTo>
                  <a:pt x="24256" y="1066"/>
                </a:moveTo>
                <a:lnTo>
                  <a:pt x="21894" y="1193"/>
                </a:lnTo>
                <a:lnTo>
                  <a:pt x="24418" y="1193"/>
                </a:lnTo>
                <a:lnTo>
                  <a:pt x="24256" y="106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63642" y="616106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7297" y="0"/>
                </a:moveTo>
                <a:lnTo>
                  <a:pt x="13728" y="0"/>
                </a:lnTo>
                <a:lnTo>
                  <a:pt x="11341" y="723"/>
                </a:lnTo>
                <a:lnTo>
                  <a:pt x="8229" y="3035"/>
                </a:lnTo>
                <a:lnTo>
                  <a:pt x="7251" y="3619"/>
                </a:lnTo>
                <a:lnTo>
                  <a:pt x="4787" y="5181"/>
                </a:lnTo>
                <a:lnTo>
                  <a:pt x="2882" y="8064"/>
                </a:lnTo>
                <a:lnTo>
                  <a:pt x="825" y="11277"/>
                </a:lnTo>
                <a:lnTo>
                  <a:pt x="1054" y="14986"/>
                </a:lnTo>
                <a:lnTo>
                  <a:pt x="0" y="18389"/>
                </a:lnTo>
                <a:lnTo>
                  <a:pt x="368" y="19100"/>
                </a:lnTo>
                <a:lnTo>
                  <a:pt x="127" y="21856"/>
                </a:lnTo>
                <a:lnTo>
                  <a:pt x="1574" y="23952"/>
                </a:lnTo>
                <a:lnTo>
                  <a:pt x="5422" y="30962"/>
                </a:lnTo>
                <a:lnTo>
                  <a:pt x="9321" y="33477"/>
                </a:lnTo>
                <a:lnTo>
                  <a:pt x="16141" y="34239"/>
                </a:lnTo>
                <a:lnTo>
                  <a:pt x="17627" y="34607"/>
                </a:lnTo>
                <a:lnTo>
                  <a:pt x="22733" y="34556"/>
                </a:lnTo>
                <a:lnTo>
                  <a:pt x="25006" y="32766"/>
                </a:lnTo>
                <a:lnTo>
                  <a:pt x="33667" y="27762"/>
                </a:lnTo>
                <a:lnTo>
                  <a:pt x="34828" y="21856"/>
                </a:lnTo>
                <a:lnTo>
                  <a:pt x="34607" y="9690"/>
                </a:lnTo>
                <a:lnTo>
                  <a:pt x="31203" y="5105"/>
                </a:lnTo>
                <a:lnTo>
                  <a:pt x="24485" y="1358"/>
                </a:lnTo>
                <a:lnTo>
                  <a:pt x="22783" y="1079"/>
                </a:lnTo>
                <a:lnTo>
                  <a:pt x="21742" y="723"/>
                </a:lnTo>
                <a:lnTo>
                  <a:pt x="21170" y="723"/>
                </a:lnTo>
                <a:lnTo>
                  <a:pt x="18402" y="127"/>
                </a:lnTo>
                <a:lnTo>
                  <a:pt x="17297" y="0"/>
                </a:lnTo>
              </a:path>
              <a:path w="34925" h="34925">
                <a:moveTo>
                  <a:pt x="21170" y="723"/>
                </a:moveTo>
                <a:lnTo>
                  <a:pt x="21742" y="723"/>
                </a:lnTo>
              </a:path>
              <a:path w="34925" h="34925">
                <a:moveTo>
                  <a:pt x="21742" y="723"/>
                </a:moveTo>
                <a:lnTo>
                  <a:pt x="21170" y="723"/>
                </a:lnTo>
              </a:path>
              <a:path w="34925" h="34925">
                <a:moveTo>
                  <a:pt x="21221" y="546"/>
                </a:moveTo>
                <a:lnTo>
                  <a:pt x="21170" y="723"/>
                </a:lnTo>
                <a:lnTo>
                  <a:pt x="21742" y="723"/>
                </a:lnTo>
                <a:lnTo>
                  <a:pt x="21221" y="54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50321" y="5837938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4" h="34925">
                <a:moveTo>
                  <a:pt x="16357" y="0"/>
                </a:moveTo>
                <a:lnTo>
                  <a:pt x="12014" y="1092"/>
                </a:lnTo>
                <a:lnTo>
                  <a:pt x="7988" y="2425"/>
                </a:lnTo>
                <a:lnTo>
                  <a:pt x="1092" y="9613"/>
                </a:lnTo>
                <a:lnTo>
                  <a:pt x="939" y="14224"/>
                </a:lnTo>
                <a:lnTo>
                  <a:pt x="0" y="17830"/>
                </a:lnTo>
                <a:lnTo>
                  <a:pt x="15214" y="34607"/>
                </a:lnTo>
                <a:lnTo>
                  <a:pt x="23888" y="34607"/>
                </a:lnTo>
                <a:lnTo>
                  <a:pt x="28994" y="31470"/>
                </a:lnTo>
                <a:lnTo>
                  <a:pt x="33129" y="25031"/>
                </a:lnTo>
                <a:lnTo>
                  <a:pt x="34874" y="19596"/>
                </a:lnTo>
                <a:lnTo>
                  <a:pt x="35572" y="13893"/>
                </a:lnTo>
                <a:lnTo>
                  <a:pt x="28193" y="2362"/>
                </a:lnTo>
                <a:lnTo>
                  <a:pt x="22606" y="558"/>
                </a:lnTo>
                <a:lnTo>
                  <a:pt x="1635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98567" y="5994695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4" h="34925">
                <a:moveTo>
                  <a:pt x="17767" y="0"/>
                </a:moveTo>
                <a:lnTo>
                  <a:pt x="10706" y="863"/>
                </a:lnTo>
                <a:lnTo>
                  <a:pt x="5956" y="4038"/>
                </a:lnTo>
                <a:lnTo>
                  <a:pt x="2311" y="10020"/>
                </a:lnTo>
                <a:lnTo>
                  <a:pt x="1308" y="14262"/>
                </a:lnTo>
                <a:lnTo>
                  <a:pt x="0" y="18834"/>
                </a:lnTo>
                <a:lnTo>
                  <a:pt x="3695" y="27711"/>
                </a:lnTo>
                <a:lnTo>
                  <a:pt x="6769" y="30429"/>
                </a:lnTo>
                <a:lnTo>
                  <a:pt x="10452" y="33185"/>
                </a:lnTo>
                <a:lnTo>
                  <a:pt x="13195" y="33629"/>
                </a:lnTo>
                <a:lnTo>
                  <a:pt x="16052" y="34594"/>
                </a:lnTo>
                <a:lnTo>
                  <a:pt x="20675" y="34594"/>
                </a:lnTo>
                <a:lnTo>
                  <a:pt x="22352" y="34315"/>
                </a:lnTo>
                <a:lnTo>
                  <a:pt x="26352" y="32448"/>
                </a:lnTo>
                <a:lnTo>
                  <a:pt x="28460" y="31241"/>
                </a:lnTo>
                <a:lnTo>
                  <a:pt x="34264" y="26111"/>
                </a:lnTo>
                <a:lnTo>
                  <a:pt x="34823" y="21107"/>
                </a:lnTo>
                <a:lnTo>
                  <a:pt x="35610" y="16598"/>
                </a:lnTo>
                <a:lnTo>
                  <a:pt x="34480" y="12026"/>
                </a:lnTo>
                <a:lnTo>
                  <a:pt x="33108" y="8000"/>
                </a:lnTo>
                <a:lnTo>
                  <a:pt x="25958" y="1041"/>
                </a:lnTo>
                <a:lnTo>
                  <a:pt x="21336" y="952"/>
                </a:lnTo>
                <a:lnTo>
                  <a:pt x="1776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17579" y="5760910"/>
            <a:ext cx="34925" cy="34290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18465" y="0"/>
                </a:moveTo>
                <a:lnTo>
                  <a:pt x="9309" y="0"/>
                </a:lnTo>
                <a:lnTo>
                  <a:pt x="2412" y="5892"/>
                </a:lnTo>
                <a:lnTo>
                  <a:pt x="0" y="17983"/>
                </a:lnTo>
                <a:lnTo>
                  <a:pt x="495" y="22313"/>
                </a:lnTo>
                <a:lnTo>
                  <a:pt x="5651" y="30353"/>
                </a:lnTo>
                <a:lnTo>
                  <a:pt x="9220" y="32588"/>
                </a:lnTo>
                <a:lnTo>
                  <a:pt x="15087" y="34099"/>
                </a:lnTo>
                <a:lnTo>
                  <a:pt x="16395" y="34251"/>
                </a:lnTo>
                <a:lnTo>
                  <a:pt x="25450" y="34251"/>
                </a:lnTo>
                <a:lnTo>
                  <a:pt x="32537" y="28562"/>
                </a:lnTo>
                <a:lnTo>
                  <a:pt x="34239" y="20815"/>
                </a:lnTo>
                <a:lnTo>
                  <a:pt x="34312" y="13791"/>
                </a:lnTo>
                <a:lnTo>
                  <a:pt x="31759" y="7585"/>
                </a:lnTo>
                <a:lnTo>
                  <a:pt x="27163" y="2916"/>
                </a:lnTo>
                <a:lnTo>
                  <a:pt x="21107" y="507"/>
                </a:lnTo>
                <a:lnTo>
                  <a:pt x="19786" y="165"/>
                </a:lnTo>
                <a:lnTo>
                  <a:pt x="184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80331" y="5717212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8364" y="0"/>
                </a:moveTo>
                <a:lnTo>
                  <a:pt x="12388" y="1866"/>
                </a:lnTo>
                <a:lnTo>
                  <a:pt x="6249" y="3594"/>
                </a:lnTo>
                <a:lnTo>
                  <a:pt x="0" y="5194"/>
                </a:lnTo>
                <a:lnTo>
                  <a:pt x="6369" y="3581"/>
                </a:lnTo>
                <a:lnTo>
                  <a:pt x="12461" y="1854"/>
                </a:lnTo>
                <a:lnTo>
                  <a:pt x="18364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80369" y="5717222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8326" y="0"/>
                </a:moveTo>
                <a:lnTo>
                  <a:pt x="12382" y="1854"/>
                </a:lnTo>
                <a:lnTo>
                  <a:pt x="6286" y="3581"/>
                </a:lnTo>
                <a:lnTo>
                  <a:pt x="0" y="5194"/>
                </a:lnTo>
                <a:lnTo>
                  <a:pt x="1511" y="5702"/>
                </a:lnTo>
                <a:lnTo>
                  <a:pt x="2743" y="5968"/>
                </a:lnTo>
                <a:lnTo>
                  <a:pt x="3962" y="6108"/>
                </a:lnTo>
                <a:lnTo>
                  <a:pt x="10325" y="6108"/>
                </a:lnTo>
                <a:lnTo>
                  <a:pt x="15151" y="3733"/>
                </a:lnTo>
                <a:lnTo>
                  <a:pt x="1832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51210" y="581127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902" y="0"/>
                </a:moveTo>
                <a:lnTo>
                  <a:pt x="13394" y="0"/>
                </a:lnTo>
                <a:lnTo>
                  <a:pt x="10435" y="800"/>
                </a:lnTo>
                <a:lnTo>
                  <a:pt x="3640" y="5143"/>
                </a:lnTo>
                <a:lnTo>
                  <a:pt x="1392" y="8724"/>
                </a:lnTo>
                <a:lnTo>
                  <a:pt x="236" y="13258"/>
                </a:lnTo>
                <a:lnTo>
                  <a:pt x="0" y="20054"/>
                </a:lnTo>
                <a:lnTo>
                  <a:pt x="2446" y="26200"/>
                </a:lnTo>
                <a:lnTo>
                  <a:pt x="7027" y="30993"/>
                </a:lnTo>
                <a:lnTo>
                  <a:pt x="13190" y="33731"/>
                </a:lnTo>
                <a:lnTo>
                  <a:pt x="14422" y="33997"/>
                </a:lnTo>
                <a:lnTo>
                  <a:pt x="25065" y="34124"/>
                </a:lnTo>
                <a:lnTo>
                  <a:pt x="32291" y="28232"/>
                </a:lnTo>
                <a:lnTo>
                  <a:pt x="33498" y="20586"/>
                </a:lnTo>
                <a:lnTo>
                  <a:pt x="33724" y="13735"/>
                </a:lnTo>
                <a:lnTo>
                  <a:pt x="31247" y="7646"/>
                </a:lnTo>
                <a:lnTo>
                  <a:pt x="26708" y="2989"/>
                </a:lnTo>
                <a:lnTo>
                  <a:pt x="20747" y="431"/>
                </a:lnTo>
                <a:lnTo>
                  <a:pt x="19312" y="139"/>
                </a:lnTo>
                <a:lnTo>
                  <a:pt x="1790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96821" y="6277584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8552" y="0"/>
                </a:moveTo>
                <a:lnTo>
                  <a:pt x="2050" y="5283"/>
                </a:lnTo>
                <a:lnTo>
                  <a:pt x="247" y="13131"/>
                </a:lnTo>
                <a:lnTo>
                  <a:pt x="0" y="20174"/>
                </a:lnTo>
                <a:lnTo>
                  <a:pt x="2347" y="26252"/>
                </a:lnTo>
                <a:lnTo>
                  <a:pt x="6835" y="30875"/>
                </a:lnTo>
                <a:lnTo>
                  <a:pt x="13010" y="33553"/>
                </a:lnTo>
                <a:lnTo>
                  <a:pt x="14394" y="33858"/>
                </a:lnTo>
                <a:lnTo>
                  <a:pt x="15753" y="34010"/>
                </a:lnTo>
                <a:lnTo>
                  <a:pt x="25012" y="34010"/>
                </a:lnTo>
                <a:lnTo>
                  <a:pt x="31539" y="28600"/>
                </a:lnTo>
                <a:lnTo>
                  <a:pt x="33381" y="20675"/>
                </a:lnTo>
                <a:lnTo>
                  <a:pt x="33502" y="13709"/>
                </a:lnTo>
                <a:lnTo>
                  <a:pt x="31122" y="7659"/>
                </a:lnTo>
                <a:lnTo>
                  <a:pt x="26610" y="3050"/>
                </a:lnTo>
                <a:lnTo>
                  <a:pt x="20338" y="406"/>
                </a:lnTo>
                <a:lnTo>
                  <a:pt x="19030" y="127"/>
                </a:lnTo>
                <a:lnTo>
                  <a:pt x="855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30059" y="6289014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17759" y="0"/>
                </a:moveTo>
                <a:lnTo>
                  <a:pt x="8488" y="0"/>
                </a:lnTo>
                <a:lnTo>
                  <a:pt x="1960" y="5397"/>
                </a:lnTo>
                <a:lnTo>
                  <a:pt x="119" y="13334"/>
                </a:lnTo>
                <a:lnTo>
                  <a:pt x="0" y="20300"/>
                </a:lnTo>
                <a:lnTo>
                  <a:pt x="2383" y="26350"/>
                </a:lnTo>
                <a:lnTo>
                  <a:pt x="6895" y="30960"/>
                </a:lnTo>
                <a:lnTo>
                  <a:pt x="13162" y="33604"/>
                </a:lnTo>
                <a:lnTo>
                  <a:pt x="14470" y="33883"/>
                </a:lnTo>
                <a:lnTo>
                  <a:pt x="24960" y="34010"/>
                </a:lnTo>
                <a:lnTo>
                  <a:pt x="31450" y="28727"/>
                </a:lnTo>
                <a:lnTo>
                  <a:pt x="33253" y="20866"/>
                </a:lnTo>
                <a:lnTo>
                  <a:pt x="33497" y="13828"/>
                </a:lnTo>
                <a:lnTo>
                  <a:pt x="31153" y="7751"/>
                </a:lnTo>
                <a:lnTo>
                  <a:pt x="26669" y="3129"/>
                </a:lnTo>
                <a:lnTo>
                  <a:pt x="20490" y="457"/>
                </a:lnTo>
                <a:lnTo>
                  <a:pt x="19105" y="152"/>
                </a:lnTo>
                <a:lnTo>
                  <a:pt x="1775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31322" y="6138214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17881" y="0"/>
                </a:moveTo>
                <a:lnTo>
                  <a:pt x="9182" y="0"/>
                </a:lnTo>
                <a:lnTo>
                  <a:pt x="1460" y="5791"/>
                </a:lnTo>
                <a:lnTo>
                  <a:pt x="38" y="13182"/>
                </a:lnTo>
                <a:lnTo>
                  <a:pt x="0" y="20211"/>
                </a:lnTo>
                <a:lnTo>
                  <a:pt x="2419" y="26262"/>
                </a:lnTo>
                <a:lnTo>
                  <a:pt x="6867" y="30843"/>
                </a:lnTo>
                <a:lnTo>
                  <a:pt x="12915" y="33464"/>
                </a:lnTo>
                <a:lnTo>
                  <a:pt x="14198" y="33756"/>
                </a:lnTo>
                <a:lnTo>
                  <a:pt x="15468" y="33896"/>
                </a:lnTo>
                <a:lnTo>
                  <a:pt x="24485" y="33896"/>
                </a:lnTo>
                <a:lnTo>
                  <a:pt x="31064" y="28524"/>
                </a:lnTo>
                <a:lnTo>
                  <a:pt x="33197" y="20574"/>
                </a:lnTo>
                <a:lnTo>
                  <a:pt x="33122" y="13755"/>
                </a:lnTo>
                <a:lnTo>
                  <a:pt x="1788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87162" y="5730611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4" h="4445">
                <a:moveTo>
                  <a:pt x="30886" y="0"/>
                </a:moveTo>
                <a:lnTo>
                  <a:pt x="23231" y="1147"/>
                </a:lnTo>
                <a:lnTo>
                  <a:pt x="15528" y="2211"/>
                </a:lnTo>
                <a:lnTo>
                  <a:pt x="7783" y="3191"/>
                </a:lnTo>
                <a:lnTo>
                  <a:pt x="0" y="4089"/>
                </a:lnTo>
                <a:lnTo>
                  <a:pt x="7900" y="3191"/>
                </a:lnTo>
                <a:lnTo>
                  <a:pt x="15527" y="2233"/>
                </a:lnTo>
                <a:lnTo>
                  <a:pt x="23226" y="1172"/>
                </a:lnTo>
                <a:lnTo>
                  <a:pt x="30873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87162" y="5730633"/>
            <a:ext cx="31115" cy="1397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30873" y="0"/>
                </a:moveTo>
                <a:lnTo>
                  <a:pt x="23226" y="1147"/>
                </a:lnTo>
                <a:lnTo>
                  <a:pt x="15527" y="2208"/>
                </a:lnTo>
                <a:lnTo>
                  <a:pt x="7783" y="3180"/>
                </a:lnTo>
                <a:lnTo>
                  <a:pt x="0" y="4063"/>
                </a:lnTo>
                <a:lnTo>
                  <a:pt x="2298" y="8610"/>
                </a:lnTo>
                <a:lnTo>
                  <a:pt x="5511" y="12217"/>
                </a:lnTo>
                <a:lnTo>
                  <a:pt x="11417" y="12852"/>
                </a:lnTo>
                <a:lnTo>
                  <a:pt x="12979" y="13309"/>
                </a:lnTo>
                <a:lnTo>
                  <a:pt x="14528" y="13576"/>
                </a:lnTo>
                <a:lnTo>
                  <a:pt x="17805" y="13576"/>
                </a:lnTo>
                <a:lnTo>
                  <a:pt x="19545" y="13220"/>
                </a:lnTo>
                <a:lnTo>
                  <a:pt x="24587" y="10820"/>
                </a:lnTo>
                <a:lnTo>
                  <a:pt x="27101" y="8775"/>
                </a:lnTo>
                <a:lnTo>
                  <a:pt x="30314" y="3797"/>
                </a:lnTo>
                <a:lnTo>
                  <a:pt x="30289" y="1866"/>
                </a:lnTo>
                <a:lnTo>
                  <a:pt x="3087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20311" y="5729109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181" y="0"/>
                </a:moveTo>
                <a:lnTo>
                  <a:pt x="21281" y="1108"/>
                </a:lnTo>
                <a:lnTo>
                  <a:pt x="14281" y="2108"/>
                </a:lnTo>
                <a:lnTo>
                  <a:pt x="7185" y="2993"/>
                </a:lnTo>
                <a:lnTo>
                  <a:pt x="0" y="3759"/>
                </a:lnTo>
                <a:lnTo>
                  <a:pt x="7309" y="2993"/>
                </a:lnTo>
                <a:lnTo>
                  <a:pt x="14289" y="2127"/>
                </a:lnTo>
                <a:lnTo>
                  <a:pt x="21293" y="1132"/>
                </a:lnTo>
                <a:lnTo>
                  <a:pt x="28206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18365" y="5729135"/>
            <a:ext cx="34290" cy="26670"/>
          </a:xfrm>
          <a:custGeom>
            <a:avLst/>
            <a:gdLst/>
            <a:ahLst/>
            <a:cxnLst/>
            <a:rect l="l" t="t" r="r" b="b"/>
            <a:pathLst>
              <a:path w="34290" h="26670">
                <a:moveTo>
                  <a:pt x="23410" y="25311"/>
                </a:moveTo>
                <a:lnTo>
                  <a:pt x="12369" y="25311"/>
                </a:lnTo>
                <a:lnTo>
                  <a:pt x="15620" y="26428"/>
                </a:lnTo>
                <a:lnTo>
                  <a:pt x="16802" y="26619"/>
                </a:lnTo>
                <a:lnTo>
                  <a:pt x="19850" y="26619"/>
                </a:lnTo>
                <a:lnTo>
                  <a:pt x="21691" y="26136"/>
                </a:lnTo>
                <a:lnTo>
                  <a:pt x="23410" y="25311"/>
                </a:lnTo>
              </a:path>
              <a:path w="34290" h="26670">
                <a:moveTo>
                  <a:pt x="12369" y="25311"/>
                </a:moveTo>
                <a:lnTo>
                  <a:pt x="23410" y="25311"/>
                </a:lnTo>
              </a:path>
              <a:path w="34290" h="26670">
                <a:moveTo>
                  <a:pt x="23410" y="25311"/>
                </a:moveTo>
                <a:lnTo>
                  <a:pt x="12369" y="25311"/>
                </a:lnTo>
              </a:path>
              <a:path w="34290" h="26670">
                <a:moveTo>
                  <a:pt x="30149" y="0"/>
                </a:moveTo>
                <a:lnTo>
                  <a:pt x="23236" y="1106"/>
                </a:lnTo>
                <a:lnTo>
                  <a:pt x="16232" y="2101"/>
                </a:lnTo>
                <a:lnTo>
                  <a:pt x="9134" y="2982"/>
                </a:lnTo>
                <a:lnTo>
                  <a:pt x="1943" y="3746"/>
                </a:lnTo>
                <a:lnTo>
                  <a:pt x="1612" y="4978"/>
                </a:lnTo>
                <a:lnTo>
                  <a:pt x="1460" y="6210"/>
                </a:lnTo>
                <a:lnTo>
                  <a:pt x="0" y="10477"/>
                </a:lnTo>
                <a:lnTo>
                  <a:pt x="355" y="13500"/>
                </a:lnTo>
                <a:lnTo>
                  <a:pt x="3213" y="19570"/>
                </a:lnTo>
                <a:lnTo>
                  <a:pt x="5194" y="22034"/>
                </a:lnTo>
                <a:lnTo>
                  <a:pt x="10236" y="25361"/>
                </a:lnTo>
                <a:lnTo>
                  <a:pt x="12369" y="25311"/>
                </a:lnTo>
                <a:lnTo>
                  <a:pt x="23410" y="25311"/>
                </a:lnTo>
                <a:lnTo>
                  <a:pt x="26530" y="23812"/>
                </a:lnTo>
                <a:lnTo>
                  <a:pt x="29057" y="21843"/>
                </a:lnTo>
                <a:lnTo>
                  <a:pt x="32854" y="15544"/>
                </a:lnTo>
                <a:lnTo>
                  <a:pt x="32588" y="12014"/>
                </a:lnTo>
                <a:lnTo>
                  <a:pt x="33743" y="8775"/>
                </a:lnTo>
                <a:lnTo>
                  <a:pt x="32829" y="7962"/>
                </a:lnTo>
                <a:lnTo>
                  <a:pt x="33654" y="6832"/>
                </a:lnTo>
                <a:lnTo>
                  <a:pt x="32373" y="3746"/>
                </a:lnTo>
                <a:lnTo>
                  <a:pt x="31419" y="1790"/>
                </a:lnTo>
                <a:lnTo>
                  <a:pt x="3014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84584" y="586199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6548" y="0"/>
                </a:moveTo>
                <a:lnTo>
                  <a:pt x="13487" y="0"/>
                </a:lnTo>
                <a:lnTo>
                  <a:pt x="11582" y="558"/>
                </a:lnTo>
                <a:lnTo>
                  <a:pt x="6565" y="2870"/>
                </a:lnTo>
                <a:lnTo>
                  <a:pt x="3746" y="5054"/>
                </a:lnTo>
                <a:lnTo>
                  <a:pt x="635" y="11544"/>
                </a:lnTo>
                <a:lnTo>
                  <a:pt x="0" y="14922"/>
                </a:lnTo>
                <a:lnTo>
                  <a:pt x="38" y="18414"/>
                </a:lnTo>
                <a:lnTo>
                  <a:pt x="190" y="20777"/>
                </a:lnTo>
                <a:lnTo>
                  <a:pt x="2603" y="26708"/>
                </a:lnTo>
                <a:lnTo>
                  <a:pt x="5943" y="31648"/>
                </a:lnTo>
                <a:lnTo>
                  <a:pt x="13169" y="32372"/>
                </a:lnTo>
                <a:lnTo>
                  <a:pt x="14630" y="32854"/>
                </a:lnTo>
                <a:lnTo>
                  <a:pt x="16103" y="33134"/>
                </a:lnTo>
                <a:lnTo>
                  <a:pt x="19367" y="33134"/>
                </a:lnTo>
                <a:lnTo>
                  <a:pt x="31812" y="20777"/>
                </a:lnTo>
                <a:lnTo>
                  <a:pt x="33540" y="15951"/>
                </a:lnTo>
                <a:lnTo>
                  <a:pt x="20853" y="1346"/>
                </a:lnTo>
                <a:lnTo>
                  <a:pt x="17678" y="177"/>
                </a:lnTo>
                <a:lnTo>
                  <a:pt x="1654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783" y="6344757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5" h="10795">
                <a:moveTo>
                  <a:pt x="27139" y="0"/>
                </a:moveTo>
                <a:lnTo>
                  <a:pt x="0" y="10617"/>
                </a:lnTo>
                <a:lnTo>
                  <a:pt x="6712" y="7761"/>
                </a:lnTo>
                <a:lnTo>
                  <a:pt x="13447" y="5060"/>
                </a:lnTo>
                <a:lnTo>
                  <a:pt x="20300" y="2474"/>
                </a:lnTo>
                <a:lnTo>
                  <a:pt x="27165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795" y="6340246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5" h="15239">
                <a:moveTo>
                  <a:pt x="16916" y="0"/>
                </a:moveTo>
                <a:lnTo>
                  <a:pt x="8331" y="0"/>
                </a:lnTo>
                <a:lnTo>
                  <a:pt x="1993" y="5016"/>
                </a:lnTo>
                <a:lnTo>
                  <a:pt x="292" y="12649"/>
                </a:lnTo>
                <a:lnTo>
                  <a:pt x="0" y="15087"/>
                </a:lnTo>
                <a:lnTo>
                  <a:pt x="6606" y="12270"/>
                </a:lnTo>
                <a:lnTo>
                  <a:pt x="13334" y="9569"/>
                </a:lnTo>
                <a:lnTo>
                  <a:pt x="20177" y="6983"/>
                </a:lnTo>
                <a:lnTo>
                  <a:pt x="27127" y="4508"/>
                </a:lnTo>
                <a:lnTo>
                  <a:pt x="25082" y="2578"/>
                </a:lnTo>
                <a:lnTo>
                  <a:pt x="22491" y="1130"/>
                </a:lnTo>
                <a:lnTo>
                  <a:pt x="18186" y="139"/>
                </a:lnTo>
                <a:lnTo>
                  <a:pt x="1691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7992" y="6245872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5" h="31750">
                <a:moveTo>
                  <a:pt x="14312" y="0"/>
                </a:moveTo>
                <a:lnTo>
                  <a:pt x="11264" y="1092"/>
                </a:lnTo>
                <a:lnTo>
                  <a:pt x="7760" y="1181"/>
                </a:lnTo>
                <a:lnTo>
                  <a:pt x="2946" y="6477"/>
                </a:lnTo>
                <a:lnTo>
                  <a:pt x="1638" y="9626"/>
                </a:lnTo>
                <a:lnTo>
                  <a:pt x="419" y="11963"/>
                </a:lnTo>
                <a:lnTo>
                  <a:pt x="0" y="16776"/>
                </a:lnTo>
                <a:lnTo>
                  <a:pt x="292" y="20891"/>
                </a:lnTo>
                <a:lnTo>
                  <a:pt x="5003" y="28206"/>
                </a:lnTo>
                <a:lnTo>
                  <a:pt x="9042" y="29806"/>
                </a:lnTo>
                <a:lnTo>
                  <a:pt x="11836" y="31102"/>
                </a:lnTo>
                <a:lnTo>
                  <a:pt x="13081" y="31254"/>
                </a:lnTo>
                <a:lnTo>
                  <a:pt x="18008" y="31318"/>
                </a:lnTo>
                <a:lnTo>
                  <a:pt x="20294" y="30911"/>
                </a:lnTo>
                <a:lnTo>
                  <a:pt x="26047" y="29083"/>
                </a:lnTo>
                <a:lnTo>
                  <a:pt x="27495" y="25844"/>
                </a:lnTo>
                <a:lnTo>
                  <a:pt x="29705" y="23495"/>
                </a:lnTo>
                <a:lnTo>
                  <a:pt x="31623" y="18415"/>
                </a:lnTo>
                <a:lnTo>
                  <a:pt x="31368" y="17970"/>
                </a:lnTo>
                <a:lnTo>
                  <a:pt x="31318" y="16776"/>
                </a:lnTo>
                <a:lnTo>
                  <a:pt x="32169" y="13423"/>
                </a:lnTo>
                <a:lnTo>
                  <a:pt x="28244" y="4851"/>
                </a:lnTo>
                <a:lnTo>
                  <a:pt x="24130" y="2108"/>
                </a:lnTo>
                <a:lnTo>
                  <a:pt x="21087" y="1168"/>
                </a:lnTo>
                <a:lnTo>
                  <a:pt x="19646" y="266"/>
                </a:lnTo>
                <a:lnTo>
                  <a:pt x="1431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99200" y="608918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2141" y="38"/>
                </a:moveTo>
                <a:lnTo>
                  <a:pt x="4838" y="3378"/>
                </a:lnTo>
                <a:lnTo>
                  <a:pt x="2095" y="7480"/>
                </a:lnTo>
                <a:lnTo>
                  <a:pt x="1168" y="10515"/>
                </a:lnTo>
                <a:lnTo>
                  <a:pt x="266" y="11963"/>
                </a:lnTo>
                <a:lnTo>
                  <a:pt x="0" y="17310"/>
                </a:lnTo>
                <a:lnTo>
                  <a:pt x="1079" y="20345"/>
                </a:lnTo>
                <a:lnTo>
                  <a:pt x="1168" y="23850"/>
                </a:lnTo>
                <a:lnTo>
                  <a:pt x="6464" y="28676"/>
                </a:lnTo>
                <a:lnTo>
                  <a:pt x="9613" y="29971"/>
                </a:lnTo>
                <a:lnTo>
                  <a:pt x="11963" y="31203"/>
                </a:lnTo>
                <a:lnTo>
                  <a:pt x="14198" y="31356"/>
                </a:lnTo>
                <a:lnTo>
                  <a:pt x="18681" y="31356"/>
                </a:lnTo>
                <a:lnTo>
                  <a:pt x="21729" y="30784"/>
                </a:lnTo>
                <a:lnTo>
                  <a:pt x="28206" y="26619"/>
                </a:lnTo>
                <a:lnTo>
                  <a:pt x="29806" y="22580"/>
                </a:lnTo>
                <a:lnTo>
                  <a:pt x="31102" y="19773"/>
                </a:lnTo>
                <a:lnTo>
                  <a:pt x="31584" y="15468"/>
                </a:lnTo>
                <a:lnTo>
                  <a:pt x="31191" y="12242"/>
                </a:lnTo>
                <a:lnTo>
                  <a:pt x="29057" y="5575"/>
                </a:lnTo>
                <a:lnTo>
                  <a:pt x="25831" y="4114"/>
                </a:lnTo>
                <a:lnTo>
                  <a:pt x="23469" y="1904"/>
                </a:lnTo>
                <a:lnTo>
                  <a:pt x="19179" y="292"/>
                </a:lnTo>
                <a:lnTo>
                  <a:pt x="16776" y="292"/>
                </a:lnTo>
                <a:lnTo>
                  <a:pt x="16052" y="114"/>
                </a:lnTo>
                <a:lnTo>
                  <a:pt x="12141" y="38"/>
                </a:lnTo>
              </a:path>
              <a:path w="31750" h="31750">
                <a:moveTo>
                  <a:pt x="16776" y="292"/>
                </a:moveTo>
                <a:lnTo>
                  <a:pt x="19179" y="292"/>
                </a:lnTo>
              </a:path>
              <a:path w="31750" h="31750">
                <a:moveTo>
                  <a:pt x="19179" y="292"/>
                </a:moveTo>
                <a:lnTo>
                  <a:pt x="16776" y="292"/>
                </a:lnTo>
              </a:path>
              <a:path w="31750" h="31750">
                <a:moveTo>
                  <a:pt x="18402" y="0"/>
                </a:moveTo>
                <a:lnTo>
                  <a:pt x="17957" y="253"/>
                </a:lnTo>
                <a:lnTo>
                  <a:pt x="16776" y="292"/>
                </a:lnTo>
                <a:lnTo>
                  <a:pt x="19179" y="292"/>
                </a:lnTo>
                <a:lnTo>
                  <a:pt x="1840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68085" y="5756709"/>
            <a:ext cx="34290" cy="31115"/>
          </a:xfrm>
          <a:custGeom>
            <a:avLst/>
            <a:gdLst/>
            <a:ahLst/>
            <a:cxnLst/>
            <a:rect l="l" t="t" r="r" b="b"/>
            <a:pathLst>
              <a:path w="34290" h="31114">
                <a:moveTo>
                  <a:pt x="10299" y="0"/>
                </a:moveTo>
                <a:lnTo>
                  <a:pt x="3352" y="5613"/>
                </a:lnTo>
                <a:lnTo>
                  <a:pt x="0" y="19888"/>
                </a:lnTo>
                <a:lnTo>
                  <a:pt x="5994" y="29667"/>
                </a:lnTo>
                <a:lnTo>
                  <a:pt x="13614" y="30378"/>
                </a:lnTo>
                <a:lnTo>
                  <a:pt x="14795" y="30797"/>
                </a:lnTo>
                <a:lnTo>
                  <a:pt x="16002" y="30975"/>
                </a:lnTo>
                <a:lnTo>
                  <a:pt x="23952" y="30975"/>
                </a:lnTo>
                <a:lnTo>
                  <a:pt x="30606" y="25031"/>
                </a:lnTo>
                <a:lnTo>
                  <a:pt x="34112" y="10680"/>
                </a:lnTo>
                <a:lnTo>
                  <a:pt x="27495" y="1993"/>
                </a:lnTo>
                <a:lnTo>
                  <a:pt x="19570" y="114"/>
                </a:lnTo>
                <a:lnTo>
                  <a:pt x="1029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617033" y="5913427"/>
            <a:ext cx="34925" cy="31115"/>
          </a:xfrm>
          <a:custGeom>
            <a:avLst/>
            <a:gdLst/>
            <a:ahLst/>
            <a:cxnLst/>
            <a:rect l="l" t="t" r="r" b="b"/>
            <a:pathLst>
              <a:path w="34925" h="31114">
                <a:moveTo>
                  <a:pt x="10350" y="0"/>
                </a:moveTo>
                <a:lnTo>
                  <a:pt x="3327" y="5575"/>
                </a:lnTo>
                <a:lnTo>
                  <a:pt x="0" y="19913"/>
                </a:lnTo>
                <a:lnTo>
                  <a:pt x="6184" y="28943"/>
                </a:lnTo>
                <a:lnTo>
                  <a:pt x="14528" y="30797"/>
                </a:lnTo>
                <a:lnTo>
                  <a:pt x="23736" y="30899"/>
                </a:lnTo>
                <a:lnTo>
                  <a:pt x="31394" y="25387"/>
                </a:lnTo>
                <a:lnTo>
                  <a:pt x="31915" y="18668"/>
                </a:lnTo>
                <a:lnTo>
                  <a:pt x="34543" y="10934"/>
                </a:lnTo>
                <a:lnTo>
                  <a:pt x="27584" y="2006"/>
                </a:lnTo>
                <a:lnTo>
                  <a:pt x="19545" y="114"/>
                </a:lnTo>
                <a:lnTo>
                  <a:pt x="103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83341" y="5956376"/>
            <a:ext cx="31115" cy="3048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9329" y="0"/>
                </a:moveTo>
                <a:lnTo>
                  <a:pt x="14452" y="0"/>
                </a:lnTo>
                <a:lnTo>
                  <a:pt x="13131" y="165"/>
                </a:lnTo>
                <a:lnTo>
                  <a:pt x="11772" y="507"/>
                </a:lnTo>
                <a:lnTo>
                  <a:pt x="10477" y="977"/>
                </a:lnTo>
                <a:lnTo>
                  <a:pt x="8978" y="1346"/>
                </a:lnTo>
                <a:lnTo>
                  <a:pt x="6438" y="3035"/>
                </a:lnTo>
                <a:lnTo>
                  <a:pt x="5372" y="4317"/>
                </a:lnTo>
                <a:lnTo>
                  <a:pt x="4114" y="5549"/>
                </a:lnTo>
                <a:lnTo>
                  <a:pt x="3365" y="7023"/>
                </a:lnTo>
                <a:lnTo>
                  <a:pt x="2819" y="8915"/>
                </a:lnTo>
                <a:lnTo>
                  <a:pt x="0" y="12242"/>
                </a:lnTo>
                <a:lnTo>
                  <a:pt x="1371" y="14249"/>
                </a:lnTo>
                <a:lnTo>
                  <a:pt x="939" y="17830"/>
                </a:lnTo>
                <a:lnTo>
                  <a:pt x="1473" y="19748"/>
                </a:lnTo>
                <a:lnTo>
                  <a:pt x="3416" y="23304"/>
                </a:lnTo>
                <a:lnTo>
                  <a:pt x="4559" y="25057"/>
                </a:lnTo>
                <a:lnTo>
                  <a:pt x="5918" y="26238"/>
                </a:lnTo>
                <a:lnTo>
                  <a:pt x="7823" y="27939"/>
                </a:lnTo>
                <a:lnTo>
                  <a:pt x="10375" y="29311"/>
                </a:lnTo>
                <a:lnTo>
                  <a:pt x="13614" y="30010"/>
                </a:lnTo>
                <a:lnTo>
                  <a:pt x="17030" y="30073"/>
                </a:lnTo>
                <a:lnTo>
                  <a:pt x="22085" y="29209"/>
                </a:lnTo>
                <a:lnTo>
                  <a:pt x="23418" y="28295"/>
                </a:lnTo>
                <a:lnTo>
                  <a:pt x="25768" y="26784"/>
                </a:lnTo>
                <a:lnTo>
                  <a:pt x="27101" y="25984"/>
                </a:lnTo>
                <a:lnTo>
                  <a:pt x="28575" y="23113"/>
                </a:lnTo>
                <a:lnTo>
                  <a:pt x="29451" y="21310"/>
                </a:lnTo>
                <a:lnTo>
                  <a:pt x="30403" y="19583"/>
                </a:lnTo>
                <a:lnTo>
                  <a:pt x="30873" y="18478"/>
                </a:lnTo>
                <a:lnTo>
                  <a:pt x="30670" y="10667"/>
                </a:lnTo>
                <a:lnTo>
                  <a:pt x="30467" y="9436"/>
                </a:lnTo>
                <a:lnTo>
                  <a:pt x="29083" y="8559"/>
                </a:lnTo>
                <a:lnTo>
                  <a:pt x="28549" y="5549"/>
                </a:lnTo>
                <a:lnTo>
                  <a:pt x="26746" y="4495"/>
                </a:lnTo>
                <a:lnTo>
                  <a:pt x="26123" y="3822"/>
                </a:lnTo>
                <a:lnTo>
                  <a:pt x="22733" y="1295"/>
                </a:lnTo>
                <a:lnTo>
                  <a:pt x="1932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02124" y="5873267"/>
            <a:ext cx="31115" cy="3048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6192" y="0"/>
                </a:moveTo>
                <a:lnTo>
                  <a:pt x="13550" y="0"/>
                </a:lnTo>
                <a:lnTo>
                  <a:pt x="11861" y="203"/>
                </a:lnTo>
                <a:lnTo>
                  <a:pt x="0" y="14503"/>
                </a:lnTo>
                <a:lnTo>
                  <a:pt x="25" y="17538"/>
                </a:lnTo>
                <a:lnTo>
                  <a:pt x="3848" y="26428"/>
                </a:lnTo>
                <a:lnTo>
                  <a:pt x="8534" y="30010"/>
                </a:lnTo>
                <a:lnTo>
                  <a:pt x="16725" y="30010"/>
                </a:lnTo>
                <a:lnTo>
                  <a:pt x="18275" y="29844"/>
                </a:lnTo>
                <a:lnTo>
                  <a:pt x="19926" y="29489"/>
                </a:lnTo>
                <a:lnTo>
                  <a:pt x="20815" y="29133"/>
                </a:lnTo>
                <a:lnTo>
                  <a:pt x="22313" y="28765"/>
                </a:lnTo>
                <a:lnTo>
                  <a:pt x="24853" y="27076"/>
                </a:lnTo>
                <a:lnTo>
                  <a:pt x="25920" y="25793"/>
                </a:lnTo>
                <a:lnTo>
                  <a:pt x="26377" y="25349"/>
                </a:lnTo>
                <a:lnTo>
                  <a:pt x="30187" y="20561"/>
                </a:lnTo>
                <a:lnTo>
                  <a:pt x="30962" y="15849"/>
                </a:lnTo>
                <a:lnTo>
                  <a:pt x="29667" y="10248"/>
                </a:lnTo>
                <a:lnTo>
                  <a:pt x="29362" y="9524"/>
                </a:lnTo>
                <a:lnTo>
                  <a:pt x="28994" y="8013"/>
                </a:lnTo>
                <a:lnTo>
                  <a:pt x="27292" y="5486"/>
                </a:lnTo>
                <a:lnTo>
                  <a:pt x="25996" y="4444"/>
                </a:lnTo>
                <a:lnTo>
                  <a:pt x="24714" y="3098"/>
                </a:lnTo>
                <a:lnTo>
                  <a:pt x="22682" y="2146"/>
                </a:lnTo>
                <a:lnTo>
                  <a:pt x="20472" y="469"/>
                </a:lnTo>
                <a:lnTo>
                  <a:pt x="18097" y="190"/>
                </a:lnTo>
                <a:lnTo>
                  <a:pt x="1619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15125" y="6130277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14566" y="0"/>
                </a:moveTo>
                <a:lnTo>
                  <a:pt x="12954" y="241"/>
                </a:lnTo>
                <a:lnTo>
                  <a:pt x="3568" y="4267"/>
                </a:lnTo>
                <a:lnTo>
                  <a:pt x="0" y="10502"/>
                </a:lnTo>
                <a:lnTo>
                  <a:pt x="1917" y="19748"/>
                </a:lnTo>
                <a:lnTo>
                  <a:pt x="2286" y="20637"/>
                </a:lnTo>
                <a:lnTo>
                  <a:pt x="2654" y="22136"/>
                </a:lnTo>
                <a:lnTo>
                  <a:pt x="4330" y="24676"/>
                </a:lnTo>
                <a:lnTo>
                  <a:pt x="5626" y="25730"/>
                </a:lnTo>
                <a:lnTo>
                  <a:pt x="6070" y="26212"/>
                </a:lnTo>
                <a:lnTo>
                  <a:pt x="9461" y="28905"/>
                </a:lnTo>
                <a:lnTo>
                  <a:pt x="12801" y="30060"/>
                </a:lnTo>
                <a:lnTo>
                  <a:pt x="17957" y="30060"/>
                </a:lnTo>
                <a:lnTo>
                  <a:pt x="19519" y="29870"/>
                </a:lnTo>
                <a:lnTo>
                  <a:pt x="21158" y="29489"/>
                </a:lnTo>
                <a:lnTo>
                  <a:pt x="21920" y="29184"/>
                </a:lnTo>
                <a:lnTo>
                  <a:pt x="23406" y="28803"/>
                </a:lnTo>
                <a:lnTo>
                  <a:pt x="24625" y="28003"/>
                </a:lnTo>
                <a:lnTo>
                  <a:pt x="25933" y="27101"/>
                </a:lnTo>
                <a:lnTo>
                  <a:pt x="26974" y="25819"/>
                </a:lnTo>
                <a:lnTo>
                  <a:pt x="28333" y="24523"/>
                </a:lnTo>
                <a:lnTo>
                  <a:pt x="29273" y="22504"/>
                </a:lnTo>
                <a:lnTo>
                  <a:pt x="30962" y="20294"/>
                </a:lnTo>
                <a:lnTo>
                  <a:pt x="31534" y="15405"/>
                </a:lnTo>
                <a:lnTo>
                  <a:pt x="18376" y="114"/>
                </a:lnTo>
                <a:lnTo>
                  <a:pt x="1456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34749" y="604748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3373" y="0"/>
                </a:moveTo>
                <a:lnTo>
                  <a:pt x="3898" y="1714"/>
                </a:lnTo>
                <a:lnTo>
                  <a:pt x="330" y="7962"/>
                </a:lnTo>
                <a:lnTo>
                  <a:pt x="0" y="16408"/>
                </a:lnTo>
                <a:lnTo>
                  <a:pt x="1689" y="25615"/>
                </a:lnTo>
                <a:lnTo>
                  <a:pt x="7645" y="29438"/>
                </a:lnTo>
                <a:lnTo>
                  <a:pt x="16725" y="29730"/>
                </a:lnTo>
                <a:lnTo>
                  <a:pt x="25857" y="28067"/>
                </a:lnTo>
                <a:lnTo>
                  <a:pt x="29438" y="21831"/>
                </a:lnTo>
                <a:lnTo>
                  <a:pt x="29768" y="13385"/>
                </a:lnTo>
                <a:lnTo>
                  <a:pt x="28067" y="3911"/>
                </a:lnTo>
                <a:lnTo>
                  <a:pt x="21818" y="342"/>
                </a:lnTo>
                <a:lnTo>
                  <a:pt x="1337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99046" y="621491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8470" y="0"/>
                </a:moveTo>
                <a:lnTo>
                  <a:pt x="2933" y="4838"/>
                </a:lnTo>
                <a:lnTo>
                  <a:pt x="0" y="18491"/>
                </a:lnTo>
                <a:lnTo>
                  <a:pt x="5054" y="26314"/>
                </a:lnTo>
                <a:lnTo>
                  <a:pt x="12141" y="27038"/>
                </a:lnTo>
                <a:lnTo>
                  <a:pt x="13335" y="27432"/>
                </a:lnTo>
                <a:lnTo>
                  <a:pt x="14528" y="27609"/>
                </a:lnTo>
                <a:lnTo>
                  <a:pt x="21780" y="27609"/>
                </a:lnTo>
                <a:lnTo>
                  <a:pt x="27203" y="22707"/>
                </a:lnTo>
                <a:lnTo>
                  <a:pt x="30276" y="9220"/>
                </a:lnTo>
                <a:lnTo>
                  <a:pt x="25209" y="1993"/>
                </a:lnTo>
                <a:lnTo>
                  <a:pt x="17233" y="114"/>
                </a:lnTo>
                <a:lnTo>
                  <a:pt x="847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768073" y="604071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004" y="0"/>
                </a:moveTo>
                <a:lnTo>
                  <a:pt x="4851" y="1701"/>
                </a:lnTo>
                <a:lnTo>
                  <a:pt x="190" y="6464"/>
                </a:lnTo>
                <a:lnTo>
                  <a:pt x="0" y="14871"/>
                </a:lnTo>
                <a:lnTo>
                  <a:pt x="1739" y="22961"/>
                </a:lnTo>
                <a:lnTo>
                  <a:pt x="6451" y="27660"/>
                </a:lnTo>
                <a:lnTo>
                  <a:pt x="14897" y="27838"/>
                </a:lnTo>
                <a:lnTo>
                  <a:pt x="22961" y="26098"/>
                </a:lnTo>
                <a:lnTo>
                  <a:pt x="27673" y="21386"/>
                </a:lnTo>
                <a:lnTo>
                  <a:pt x="27838" y="12941"/>
                </a:lnTo>
                <a:lnTo>
                  <a:pt x="26111" y="4876"/>
                </a:lnTo>
                <a:lnTo>
                  <a:pt x="21386" y="165"/>
                </a:lnTo>
                <a:lnTo>
                  <a:pt x="1300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19876" y="5791469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80" h="27304">
                <a:moveTo>
                  <a:pt x="8750" y="0"/>
                </a:moveTo>
                <a:lnTo>
                  <a:pt x="2806" y="4724"/>
                </a:lnTo>
                <a:lnTo>
                  <a:pt x="0" y="18097"/>
                </a:lnTo>
                <a:lnTo>
                  <a:pt x="5168" y="25565"/>
                </a:lnTo>
                <a:lnTo>
                  <a:pt x="12954" y="27203"/>
                </a:lnTo>
                <a:lnTo>
                  <a:pt x="21132" y="27292"/>
                </a:lnTo>
                <a:lnTo>
                  <a:pt x="27228" y="22593"/>
                </a:lnTo>
                <a:lnTo>
                  <a:pt x="28219" y="16471"/>
                </a:lnTo>
                <a:lnTo>
                  <a:pt x="30060" y="9245"/>
                </a:lnTo>
                <a:lnTo>
                  <a:pt x="24650" y="1727"/>
                </a:lnTo>
                <a:lnTo>
                  <a:pt x="16878" y="76"/>
                </a:lnTo>
                <a:lnTo>
                  <a:pt x="87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652132" y="5965497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80" h="27304">
                <a:moveTo>
                  <a:pt x="8877" y="0"/>
                </a:moveTo>
                <a:lnTo>
                  <a:pt x="2743" y="4508"/>
                </a:lnTo>
                <a:lnTo>
                  <a:pt x="0" y="17843"/>
                </a:lnTo>
                <a:lnTo>
                  <a:pt x="4800" y="25552"/>
                </a:lnTo>
                <a:lnTo>
                  <a:pt x="12915" y="27216"/>
                </a:lnTo>
                <a:lnTo>
                  <a:pt x="20815" y="27292"/>
                </a:lnTo>
                <a:lnTo>
                  <a:pt x="27101" y="22834"/>
                </a:lnTo>
                <a:lnTo>
                  <a:pt x="28143" y="16370"/>
                </a:lnTo>
                <a:lnTo>
                  <a:pt x="29895" y="9512"/>
                </a:lnTo>
                <a:lnTo>
                  <a:pt x="24828" y="1752"/>
                </a:lnTo>
                <a:lnTo>
                  <a:pt x="16725" y="76"/>
                </a:lnTo>
                <a:lnTo>
                  <a:pt x="887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50296" y="6285956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0"/>
                </a:moveTo>
                <a:lnTo>
                  <a:pt x="3340" y="5219"/>
                </a:lnTo>
                <a:lnTo>
                  <a:pt x="6438" y="10439"/>
                </a:lnTo>
                <a:lnTo>
                  <a:pt x="9321" y="15671"/>
                </a:lnTo>
                <a:lnTo>
                  <a:pt x="6464" y="10426"/>
                </a:lnTo>
                <a:lnTo>
                  <a:pt x="3340" y="520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50296" y="627522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14135" y="0"/>
                </a:moveTo>
                <a:lnTo>
                  <a:pt x="10553" y="0"/>
                </a:lnTo>
                <a:lnTo>
                  <a:pt x="7912" y="673"/>
                </a:lnTo>
                <a:lnTo>
                  <a:pt x="2819" y="4444"/>
                </a:lnTo>
                <a:lnTo>
                  <a:pt x="546" y="7188"/>
                </a:lnTo>
                <a:lnTo>
                  <a:pt x="0" y="10731"/>
                </a:lnTo>
                <a:lnTo>
                  <a:pt x="3438" y="16103"/>
                </a:lnTo>
                <a:lnTo>
                  <a:pt x="6464" y="21158"/>
                </a:lnTo>
                <a:lnTo>
                  <a:pt x="9359" y="26403"/>
                </a:lnTo>
                <a:lnTo>
                  <a:pt x="10553" y="26733"/>
                </a:lnTo>
                <a:lnTo>
                  <a:pt x="12318" y="26936"/>
                </a:lnTo>
                <a:lnTo>
                  <a:pt x="15913" y="26936"/>
                </a:lnTo>
                <a:lnTo>
                  <a:pt x="18554" y="26263"/>
                </a:lnTo>
                <a:lnTo>
                  <a:pt x="23787" y="22542"/>
                </a:lnTo>
                <a:lnTo>
                  <a:pt x="25412" y="19494"/>
                </a:lnTo>
                <a:lnTo>
                  <a:pt x="26784" y="16103"/>
                </a:lnTo>
                <a:lnTo>
                  <a:pt x="26682" y="8902"/>
                </a:lnTo>
                <a:lnTo>
                  <a:pt x="22250" y="3060"/>
                </a:lnTo>
                <a:lnTo>
                  <a:pt x="19519" y="749"/>
                </a:lnTo>
                <a:lnTo>
                  <a:pt x="15951" y="215"/>
                </a:lnTo>
                <a:lnTo>
                  <a:pt x="1413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32705" y="6412969"/>
            <a:ext cx="8255" cy="10795"/>
          </a:xfrm>
          <a:custGeom>
            <a:avLst/>
            <a:gdLst/>
            <a:ahLst/>
            <a:cxnLst/>
            <a:rect l="l" t="t" r="r" b="b"/>
            <a:pathLst>
              <a:path w="8255" h="10795">
                <a:moveTo>
                  <a:pt x="0" y="0"/>
                </a:moveTo>
                <a:lnTo>
                  <a:pt x="2832" y="3416"/>
                </a:lnTo>
                <a:lnTo>
                  <a:pt x="5499" y="6794"/>
                </a:lnTo>
                <a:lnTo>
                  <a:pt x="7950" y="10274"/>
                </a:lnTo>
                <a:lnTo>
                  <a:pt x="5473" y="6756"/>
                </a:lnTo>
                <a:lnTo>
                  <a:pt x="2832" y="334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32438" y="639725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10922" y="0"/>
                </a:moveTo>
                <a:lnTo>
                  <a:pt x="8293" y="787"/>
                </a:lnTo>
                <a:lnTo>
                  <a:pt x="3136" y="4406"/>
                </a:lnTo>
                <a:lnTo>
                  <a:pt x="939" y="7226"/>
                </a:lnTo>
                <a:lnTo>
                  <a:pt x="0" y="12446"/>
                </a:lnTo>
                <a:lnTo>
                  <a:pt x="0" y="14109"/>
                </a:lnTo>
                <a:lnTo>
                  <a:pt x="266" y="15709"/>
                </a:lnTo>
                <a:lnTo>
                  <a:pt x="3098" y="19050"/>
                </a:lnTo>
                <a:lnTo>
                  <a:pt x="5740" y="22466"/>
                </a:lnTo>
                <a:lnTo>
                  <a:pt x="16167" y="27025"/>
                </a:lnTo>
                <a:lnTo>
                  <a:pt x="18795" y="26225"/>
                </a:lnTo>
                <a:lnTo>
                  <a:pt x="21145" y="24663"/>
                </a:lnTo>
                <a:lnTo>
                  <a:pt x="24091" y="22669"/>
                </a:lnTo>
                <a:lnTo>
                  <a:pt x="25755" y="19608"/>
                </a:lnTo>
                <a:lnTo>
                  <a:pt x="27089" y="16154"/>
                </a:lnTo>
                <a:lnTo>
                  <a:pt x="27007" y="14109"/>
                </a:lnTo>
                <a:lnTo>
                  <a:pt x="26987" y="8966"/>
                </a:lnTo>
                <a:lnTo>
                  <a:pt x="22606" y="3136"/>
                </a:lnTo>
                <a:lnTo>
                  <a:pt x="19875" y="889"/>
                </a:lnTo>
                <a:lnTo>
                  <a:pt x="15417" y="88"/>
                </a:lnTo>
                <a:lnTo>
                  <a:pt x="1092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83276" y="6365014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9423" y="0"/>
                </a:moveTo>
                <a:lnTo>
                  <a:pt x="6108" y="4953"/>
                </a:lnTo>
                <a:lnTo>
                  <a:pt x="2971" y="10109"/>
                </a:lnTo>
                <a:lnTo>
                  <a:pt x="0" y="15443"/>
                </a:lnTo>
                <a:lnTo>
                  <a:pt x="2984" y="10096"/>
                </a:lnTo>
                <a:lnTo>
                  <a:pt x="6134" y="4953"/>
                </a:lnTo>
                <a:lnTo>
                  <a:pt x="942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82638" y="6365027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032" y="0"/>
                </a:moveTo>
                <a:lnTo>
                  <a:pt x="0" y="11023"/>
                </a:lnTo>
                <a:lnTo>
                  <a:pt x="190" y="13271"/>
                </a:lnTo>
                <a:lnTo>
                  <a:pt x="635" y="15430"/>
                </a:lnTo>
                <a:lnTo>
                  <a:pt x="3606" y="10096"/>
                </a:lnTo>
                <a:lnTo>
                  <a:pt x="6743" y="4940"/>
                </a:lnTo>
                <a:lnTo>
                  <a:pt x="1003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818695" y="6244758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2447" y="2755"/>
                </a:lnTo>
                <a:lnTo>
                  <a:pt x="3606" y="4089"/>
                </a:lnTo>
                <a:lnTo>
                  <a:pt x="2453" y="273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16714" y="6225009"/>
            <a:ext cx="27940" cy="27305"/>
          </a:xfrm>
          <a:custGeom>
            <a:avLst/>
            <a:gdLst/>
            <a:ahLst/>
            <a:cxnLst/>
            <a:rect l="l" t="t" r="r" b="b"/>
            <a:pathLst>
              <a:path w="27940" h="27304">
                <a:moveTo>
                  <a:pt x="15430" y="0"/>
                </a:moveTo>
                <a:lnTo>
                  <a:pt x="12026" y="0"/>
                </a:lnTo>
                <a:lnTo>
                  <a:pt x="9486" y="533"/>
                </a:lnTo>
                <a:lnTo>
                  <a:pt x="3860" y="3441"/>
                </a:lnTo>
                <a:lnTo>
                  <a:pt x="2184" y="6769"/>
                </a:lnTo>
                <a:lnTo>
                  <a:pt x="0" y="11633"/>
                </a:lnTo>
                <a:lnTo>
                  <a:pt x="660" y="17043"/>
                </a:lnTo>
                <a:lnTo>
                  <a:pt x="1981" y="19748"/>
                </a:lnTo>
                <a:lnTo>
                  <a:pt x="4457" y="22504"/>
                </a:lnTo>
                <a:lnTo>
                  <a:pt x="5664" y="23901"/>
                </a:lnTo>
                <a:lnTo>
                  <a:pt x="7150" y="24968"/>
                </a:lnTo>
                <a:lnTo>
                  <a:pt x="8813" y="25819"/>
                </a:lnTo>
                <a:lnTo>
                  <a:pt x="10960" y="26771"/>
                </a:lnTo>
                <a:lnTo>
                  <a:pt x="15062" y="26873"/>
                </a:lnTo>
                <a:lnTo>
                  <a:pt x="18694" y="26200"/>
                </a:lnTo>
                <a:lnTo>
                  <a:pt x="23825" y="23291"/>
                </a:lnTo>
                <a:lnTo>
                  <a:pt x="25565" y="20053"/>
                </a:lnTo>
                <a:lnTo>
                  <a:pt x="27774" y="15112"/>
                </a:lnTo>
                <a:lnTo>
                  <a:pt x="27038" y="9270"/>
                </a:lnTo>
                <a:lnTo>
                  <a:pt x="23736" y="3467"/>
                </a:lnTo>
                <a:lnTo>
                  <a:pt x="20444" y="1739"/>
                </a:lnTo>
                <a:lnTo>
                  <a:pt x="17144" y="165"/>
                </a:lnTo>
                <a:lnTo>
                  <a:pt x="1543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72385" y="5731954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70">
                <a:moveTo>
                  <a:pt x="12300" y="0"/>
                </a:moveTo>
                <a:lnTo>
                  <a:pt x="3854" y="1422"/>
                </a:lnTo>
                <a:lnTo>
                  <a:pt x="273" y="6565"/>
                </a:lnTo>
                <a:lnTo>
                  <a:pt x="117" y="9969"/>
                </a:lnTo>
                <a:lnTo>
                  <a:pt x="0" y="14503"/>
                </a:lnTo>
                <a:lnTo>
                  <a:pt x="654" y="18681"/>
                </a:lnTo>
                <a:lnTo>
                  <a:pt x="2838" y="22263"/>
                </a:lnTo>
                <a:lnTo>
                  <a:pt x="7245" y="24879"/>
                </a:lnTo>
                <a:lnTo>
                  <a:pt x="9353" y="25717"/>
                </a:lnTo>
                <a:lnTo>
                  <a:pt x="11411" y="26136"/>
                </a:lnTo>
                <a:lnTo>
                  <a:pt x="17723" y="26136"/>
                </a:lnTo>
                <a:lnTo>
                  <a:pt x="21571" y="23990"/>
                </a:lnTo>
                <a:lnTo>
                  <a:pt x="24555" y="19342"/>
                </a:lnTo>
                <a:lnTo>
                  <a:pt x="26270" y="14503"/>
                </a:lnTo>
                <a:lnTo>
                  <a:pt x="26701" y="9969"/>
                </a:lnTo>
                <a:lnTo>
                  <a:pt x="20605" y="1295"/>
                </a:lnTo>
                <a:lnTo>
                  <a:pt x="1230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05222" y="5782170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70">
                <a:moveTo>
                  <a:pt x="11874" y="0"/>
                </a:moveTo>
                <a:lnTo>
                  <a:pt x="3149" y="2679"/>
                </a:lnTo>
                <a:lnTo>
                  <a:pt x="1143" y="5384"/>
                </a:lnTo>
                <a:lnTo>
                  <a:pt x="0" y="13614"/>
                </a:lnTo>
                <a:lnTo>
                  <a:pt x="736" y="18821"/>
                </a:lnTo>
                <a:lnTo>
                  <a:pt x="3022" y="22313"/>
                </a:lnTo>
                <a:lnTo>
                  <a:pt x="7442" y="25018"/>
                </a:lnTo>
                <a:lnTo>
                  <a:pt x="8013" y="25145"/>
                </a:lnTo>
                <a:lnTo>
                  <a:pt x="9283" y="25298"/>
                </a:lnTo>
                <a:lnTo>
                  <a:pt x="11607" y="26047"/>
                </a:lnTo>
                <a:lnTo>
                  <a:pt x="12674" y="26212"/>
                </a:lnTo>
                <a:lnTo>
                  <a:pt x="16738" y="26212"/>
                </a:lnTo>
                <a:lnTo>
                  <a:pt x="19392" y="24803"/>
                </a:lnTo>
                <a:lnTo>
                  <a:pt x="23075" y="21907"/>
                </a:lnTo>
                <a:lnTo>
                  <a:pt x="23888" y="20459"/>
                </a:lnTo>
                <a:lnTo>
                  <a:pt x="24637" y="19545"/>
                </a:lnTo>
                <a:lnTo>
                  <a:pt x="26416" y="14503"/>
                </a:lnTo>
                <a:lnTo>
                  <a:pt x="26797" y="9982"/>
                </a:lnTo>
                <a:lnTo>
                  <a:pt x="20688" y="1333"/>
                </a:lnTo>
                <a:lnTo>
                  <a:pt x="16357" y="647"/>
                </a:lnTo>
                <a:lnTo>
                  <a:pt x="1187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882452" y="6326174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8420" y="0"/>
                </a:moveTo>
                <a:lnTo>
                  <a:pt x="2806" y="4368"/>
                </a:lnTo>
                <a:lnTo>
                  <a:pt x="0" y="16586"/>
                </a:lnTo>
                <a:lnTo>
                  <a:pt x="4686" y="24015"/>
                </a:lnTo>
                <a:lnTo>
                  <a:pt x="12255" y="25539"/>
                </a:lnTo>
                <a:lnTo>
                  <a:pt x="19659" y="25615"/>
                </a:lnTo>
                <a:lnTo>
                  <a:pt x="25641" y="21361"/>
                </a:lnTo>
                <a:lnTo>
                  <a:pt x="26530" y="15430"/>
                </a:lnTo>
                <a:lnTo>
                  <a:pt x="28333" y="8699"/>
                </a:lnTo>
                <a:lnTo>
                  <a:pt x="23101" y="1625"/>
                </a:lnTo>
                <a:lnTo>
                  <a:pt x="15976" y="76"/>
                </a:lnTo>
                <a:lnTo>
                  <a:pt x="842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783963" y="6175298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14554" y="0"/>
                </a:moveTo>
                <a:lnTo>
                  <a:pt x="11175" y="0"/>
                </a:lnTo>
                <a:lnTo>
                  <a:pt x="8851" y="876"/>
                </a:lnTo>
                <a:lnTo>
                  <a:pt x="4229" y="3708"/>
                </a:lnTo>
                <a:lnTo>
                  <a:pt x="1892" y="6502"/>
                </a:lnTo>
                <a:lnTo>
                  <a:pt x="0" y="17373"/>
                </a:lnTo>
                <a:lnTo>
                  <a:pt x="4013" y="23774"/>
                </a:lnTo>
                <a:lnTo>
                  <a:pt x="12077" y="25387"/>
                </a:lnTo>
                <a:lnTo>
                  <a:pt x="19608" y="25488"/>
                </a:lnTo>
                <a:lnTo>
                  <a:pt x="24117" y="21831"/>
                </a:lnTo>
                <a:lnTo>
                  <a:pt x="26123" y="15557"/>
                </a:lnTo>
                <a:lnTo>
                  <a:pt x="27012" y="8229"/>
                </a:lnTo>
                <a:lnTo>
                  <a:pt x="23660" y="2768"/>
                </a:lnTo>
                <a:lnTo>
                  <a:pt x="15519" y="139"/>
                </a:lnTo>
                <a:lnTo>
                  <a:pt x="1455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38874" y="5833455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7251" y="0"/>
                </a:moveTo>
                <a:lnTo>
                  <a:pt x="1600" y="3886"/>
                </a:lnTo>
                <a:lnTo>
                  <a:pt x="800" y="10287"/>
                </a:lnTo>
                <a:lnTo>
                  <a:pt x="342" y="11925"/>
                </a:lnTo>
                <a:lnTo>
                  <a:pt x="12992" y="24460"/>
                </a:lnTo>
                <a:lnTo>
                  <a:pt x="17830" y="23939"/>
                </a:lnTo>
                <a:lnTo>
                  <a:pt x="21018" y="21932"/>
                </a:lnTo>
                <a:lnTo>
                  <a:pt x="23190" y="18300"/>
                </a:lnTo>
                <a:lnTo>
                  <a:pt x="23647" y="16776"/>
                </a:lnTo>
                <a:lnTo>
                  <a:pt x="23901" y="15087"/>
                </a:lnTo>
                <a:lnTo>
                  <a:pt x="25120" y="10642"/>
                </a:lnTo>
                <a:lnTo>
                  <a:pt x="24295" y="8102"/>
                </a:lnTo>
                <a:lnTo>
                  <a:pt x="20929" y="2311"/>
                </a:lnTo>
                <a:lnTo>
                  <a:pt x="17614" y="1117"/>
                </a:lnTo>
                <a:lnTo>
                  <a:pt x="13258" y="63"/>
                </a:lnTo>
                <a:lnTo>
                  <a:pt x="725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68211" y="6100346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3639" y="0"/>
                </a:moveTo>
                <a:lnTo>
                  <a:pt x="8661" y="787"/>
                </a:lnTo>
                <a:lnTo>
                  <a:pt x="5080" y="2933"/>
                </a:lnTo>
                <a:lnTo>
                  <a:pt x="2260" y="7696"/>
                </a:lnTo>
                <a:lnTo>
                  <a:pt x="0" y="13842"/>
                </a:lnTo>
                <a:lnTo>
                  <a:pt x="2628" y="19100"/>
                </a:lnTo>
                <a:lnTo>
                  <a:pt x="8407" y="23164"/>
                </a:lnTo>
                <a:lnTo>
                  <a:pt x="13665" y="24244"/>
                </a:lnTo>
                <a:lnTo>
                  <a:pt x="21069" y="22809"/>
                </a:lnTo>
                <a:lnTo>
                  <a:pt x="25273" y="18884"/>
                </a:lnTo>
                <a:lnTo>
                  <a:pt x="25560" y="13842"/>
                </a:lnTo>
                <a:lnTo>
                  <a:pt x="25171" y="6959"/>
                </a:lnTo>
                <a:lnTo>
                  <a:pt x="22390" y="3771"/>
                </a:lnTo>
                <a:lnTo>
                  <a:pt x="18491" y="1015"/>
                </a:lnTo>
                <a:lnTo>
                  <a:pt x="136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53607" y="5909170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3677" y="0"/>
                </a:moveTo>
                <a:lnTo>
                  <a:pt x="8635" y="749"/>
                </a:lnTo>
                <a:lnTo>
                  <a:pt x="5118" y="2997"/>
                </a:lnTo>
                <a:lnTo>
                  <a:pt x="2387" y="7492"/>
                </a:lnTo>
                <a:lnTo>
                  <a:pt x="0" y="13893"/>
                </a:lnTo>
                <a:lnTo>
                  <a:pt x="2743" y="19100"/>
                </a:lnTo>
                <a:lnTo>
                  <a:pt x="8585" y="23253"/>
                </a:lnTo>
                <a:lnTo>
                  <a:pt x="10109" y="23837"/>
                </a:lnTo>
                <a:lnTo>
                  <a:pt x="11671" y="24104"/>
                </a:lnTo>
                <a:lnTo>
                  <a:pt x="19913" y="24104"/>
                </a:lnTo>
                <a:lnTo>
                  <a:pt x="25806" y="18757"/>
                </a:lnTo>
                <a:lnTo>
                  <a:pt x="25768" y="12318"/>
                </a:lnTo>
                <a:lnTo>
                  <a:pt x="24256" y="4686"/>
                </a:lnTo>
                <a:lnTo>
                  <a:pt x="20396" y="393"/>
                </a:lnTo>
                <a:lnTo>
                  <a:pt x="1367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52010" y="6126152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10617" y="0"/>
                </a:moveTo>
                <a:lnTo>
                  <a:pt x="5257" y="3517"/>
                </a:lnTo>
                <a:lnTo>
                  <a:pt x="3251" y="4813"/>
                </a:lnTo>
                <a:lnTo>
                  <a:pt x="0" y="12153"/>
                </a:lnTo>
                <a:lnTo>
                  <a:pt x="1333" y="17564"/>
                </a:lnTo>
                <a:lnTo>
                  <a:pt x="7073" y="21843"/>
                </a:lnTo>
                <a:lnTo>
                  <a:pt x="12357" y="22923"/>
                </a:lnTo>
                <a:lnTo>
                  <a:pt x="15913" y="22923"/>
                </a:lnTo>
                <a:lnTo>
                  <a:pt x="17043" y="22136"/>
                </a:lnTo>
                <a:lnTo>
                  <a:pt x="23825" y="17843"/>
                </a:lnTo>
                <a:lnTo>
                  <a:pt x="23126" y="13665"/>
                </a:lnTo>
                <a:lnTo>
                  <a:pt x="24155" y="10655"/>
                </a:lnTo>
                <a:lnTo>
                  <a:pt x="23672" y="7531"/>
                </a:lnTo>
                <a:lnTo>
                  <a:pt x="22034" y="5587"/>
                </a:lnTo>
                <a:lnTo>
                  <a:pt x="19723" y="2463"/>
                </a:lnTo>
                <a:lnTo>
                  <a:pt x="18554" y="1498"/>
                </a:lnTo>
                <a:lnTo>
                  <a:pt x="14986" y="1015"/>
                </a:lnTo>
                <a:lnTo>
                  <a:pt x="13055" y="507"/>
                </a:lnTo>
                <a:lnTo>
                  <a:pt x="1061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37761" y="5993028"/>
            <a:ext cx="24765" cy="22860"/>
          </a:xfrm>
          <a:custGeom>
            <a:avLst/>
            <a:gdLst/>
            <a:ahLst/>
            <a:cxnLst/>
            <a:rect l="l" t="t" r="r" b="b"/>
            <a:pathLst>
              <a:path w="24765" h="22860">
                <a:moveTo>
                  <a:pt x="11493" y="0"/>
                </a:moveTo>
                <a:lnTo>
                  <a:pt x="3759" y="1155"/>
                </a:lnTo>
                <a:lnTo>
                  <a:pt x="406" y="5346"/>
                </a:lnTo>
                <a:lnTo>
                  <a:pt x="0" y="11061"/>
                </a:lnTo>
                <a:lnTo>
                  <a:pt x="520" y="16090"/>
                </a:lnTo>
                <a:lnTo>
                  <a:pt x="2578" y="19265"/>
                </a:lnTo>
                <a:lnTo>
                  <a:pt x="7175" y="21818"/>
                </a:lnTo>
                <a:lnTo>
                  <a:pt x="8585" y="22339"/>
                </a:lnTo>
                <a:lnTo>
                  <a:pt x="9982" y="22606"/>
                </a:lnTo>
                <a:lnTo>
                  <a:pt x="15201" y="22606"/>
                </a:lnTo>
                <a:lnTo>
                  <a:pt x="18783" y="20485"/>
                </a:lnTo>
                <a:lnTo>
                  <a:pt x="21653" y="15925"/>
                </a:lnTo>
                <a:lnTo>
                  <a:pt x="24472" y="7886"/>
                </a:lnTo>
                <a:lnTo>
                  <a:pt x="19697" y="609"/>
                </a:lnTo>
                <a:lnTo>
                  <a:pt x="1149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651955" y="6184455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30" h="22860">
                <a:moveTo>
                  <a:pt x="12877" y="0"/>
                </a:moveTo>
                <a:lnTo>
                  <a:pt x="7670" y="508"/>
                </a:lnTo>
                <a:lnTo>
                  <a:pt x="4521" y="2603"/>
                </a:lnTo>
                <a:lnTo>
                  <a:pt x="2031" y="7023"/>
                </a:lnTo>
                <a:lnTo>
                  <a:pt x="0" y="12623"/>
                </a:lnTo>
                <a:lnTo>
                  <a:pt x="1739" y="17780"/>
                </a:lnTo>
                <a:lnTo>
                  <a:pt x="7950" y="21653"/>
                </a:lnTo>
                <a:lnTo>
                  <a:pt x="9512" y="22199"/>
                </a:lnTo>
                <a:lnTo>
                  <a:pt x="11049" y="22453"/>
                </a:lnTo>
                <a:lnTo>
                  <a:pt x="18884" y="22453"/>
                </a:lnTo>
                <a:lnTo>
                  <a:pt x="23761" y="17564"/>
                </a:lnTo>
                <a:lnTo>
                  <a:pt x="23799" y="11569"/>
                </a:lnTo>
                <a:lnTo>
                  <a:pt x="22631" y="3683"/>
                </a:lnTo>
                <a:lnTo>
                  <a:pt x="18415" y="393"/>
                </a:lnTo>
                <a:lnTo>
                  <a:pt x="1287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73168" y="5826937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8966" y="0"/>
                </a:moveTo>
                <a:lnTo>
                  <a:pt x="6896" y="749"/>
                </a:lnTo>
                <a:lnTo>
                  <a:pt x="1485" y="4356"/>
                </a:lnTo>
                <a:lnTo>
                  <a:pt x="292" y="7924"/>
                </a:lnTo>
                <a:lnTo>
                  <a:pt x="0" y="11925"/>
                </a:lnTo>
                <a:lnTo>
                  <a:pt x="1714" y="17132"/>
                </a:lnTo>
                <a:lnTo>
                  <a:pt x="6184" y="21348"/>
                </a:lnTo>
                <a:lnTo>
                  <a:pt x="11239" y="22390"/>
                </a:lnTo>
                <a:lnTo>
                  <a:pt x="16078" y="21882"/>
                </a:lnTo>
                <a:lnTo>
                  <a:pt x="19265" y="19862"/>
                </a:lnTo>
                <a:lnTo>
                  <a:pt x="21869" y="15138"/>
                </a:lnTo>
                <a:lnTo>
                  <a:pt x="22758" y="12585"/>
                </a:lnTo>
                <a:lnTo>
                  <a:pt x="23088" y="8864"/>
                </a:lnTo>
                <a:lnTo>
                  <a:pt x="19100" y="2628"/>
                </a:lnTo>
                <a:lnTo>
                  <a:pt x="16713" y="838"/>
                </a:lnTo>
                <a:lnTo>
                  <a:pt x="13385" y="215"/>
                </a:lnTo>
                <a:lnTo>
                  <a:pt x="12661" y="63"/>
                </a:lnTo>
                <a:lnTo>
                  <a:pt x="896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72008" y="5884903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30" h="22225">
                <a:moveTo>
                  <a:pt x="7010" y="0"/>
                </a:moveTo>
                <a:lnTo>
                  <a:pt x="2920" y="3403"/>
                </a:lnTo>
                <a:lnTo>
                  <a:pt x="0" y="14376"/>
                </a:lnTo>
                <a:lnTo>
                  <a:pt x="3911" y="20497"/>
                </a:lnTo>
                <a:lnTo>
                  <a:pt x="10756" y="21932"/>
                </a:lnTo>
                <a:lnTo>
                  <a:pt x="17310" y="22009"/>
                </a:lnTo>
                <a:lnTo>
                  <a:pt x="21564" y="18618"/>
                </a:lnTo>
                <a:lnTo>
                  <a:pt x="23050" y="13436"/>
                </a:lnTo>
                <a:lnTo>
                  <a:pt x="24091" y="7162"/>
                </a:lnTo>
                <a:lnTo>
                  <a:pt x="20700" y="1765"/>
                </a:lnTo>
                <a:lnTo>
                  <a:pt x="13843" y="101"/>
                </a:lnTo>
                <a:lnTo>
                  <a:pt x="701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87845" y="6018444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30" h="22225">
                <a:moveTo>
                  <a:pt x="12979" y="0"/>
                </a:moveTo>
                <a:lnTo>
                  <a:pt x="7061" y="0"/>
                </a:lnTo>
                <a:lnTo>
                  <a:pt x="2527" y="3263"/>
                </a:lnTo>
                <a:lnTo>
                  <a:pt x="0" y="14693"/>
                </a:lnTo>
                <a:lnTo>
                  <a:pt x="3543" y="20167"/>
                </a:lnTo>
                <a:lnTo>
                  <a:pt x="10452" y="21894"/>
                </a:lnTo>
                <a:lnTo>
                  <a:pt x="17246" y="22009"/>
                </a:lnTo>
                <a:lnTo>
                  <a:pt x="21843" y="18300"/>
                </a:lnTo>
                <a:lnTo>
                  <a:pt x="24003" y="7150"/>
                </a:lnTo>
                <a:lnTo>
                  <a:pt x="20269" y="1714"/>
                </a:lnTo>
                <a:lnTo>
                  <a:pt x="14351" y="165"/>
                </a:lnTo>
                <a:lnTo>
                  <a:pt x="1297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39001" y="6281943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268" y="0"/>
                </a:moveTo>
                <a:lnTo>
                  <a:pt x="3581" y="25"/>
                </a:lnTo>
                <a:lnTo>
                  <a:pt x="0" y="190"/>
                </a:lnTo>
                <a:lnTo>
                  <a:pt x="3682" y="38"/>
                </a:lnTo>
                <a:lnTo>
                  <a:pt x="1626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38340" y="6270094"/>
            <a:ext cx="19050" cy="12065"/>
          </a:xfrm>
          <a:custGeom>
            <a:avLst/>
            <a:gdLst/>
            <a:ahLst/>
            <a:cxnLst/>
            <a:rect l="l" t="t" r="r" b="b"/>
            <a:pathLst>
              <a:path w="19050" h="12064">
                <a:moveTo>
                  <a:pt x="8153" y="0"/>
                </a:moveTo>
                <a:lnTo>
                  <a:pt x="2019" y="1117"/>
                </a:lnTo>
                <a:lnTo>
                  <a:pt x="165" y="5029"/>
                </a:lnTo>
                <a:lnTo>
                  <a:pt x="0" y="9575"/>
                </a:lnTo>
                <a:lnTo>
                  <a:pt x="127" y="10490"/>
                </a:lnTo>
                <a:lnTo>
                  <a:pt x="368" y="11302"/>
                </a:lnTo>
                <a:lnTo>
                  <a:pt x="660" y="12039"/>
                </a:lnTo>
                <a:lnTo>
                  <a:pt x="4241" y="11874"/>
                </a:lnTo>
                <a:lnTo>
                  <a:pt x="16929" y="11849"/>
                </a:lnTo>
                <a:lnTo>
                  <a:pt x="18783" y="4965"/>
                </a:lnTo>
                <a:lnTo>
                  <a:pt x="15519" y="584"/>
                </a:lnTo>
                <a:lnTo>
                  <a:pt x="81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07799" y="5937415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79">
                <a:moveTo>
                  <a:pt x="8648" y="0"/>
                </a:moveTo>
                <a:lnTo>
                  <a:pt x="5448" y="495"/>
                </a:lnTo>
                <a:lnTo>
                  <a:pt x="3429" y="1993"/>
                </a:lnTo>
                <a:lnTo>
                  <a:pt x="1790" y="4292"/>
                </a:lnTo>
                <a:lnTo>
                  <a:pt x="0" y="8902"/>
                </a:lnTo>
                <a:lnTo>
                  <a:pt x="215" y="13233"/>
                </a:lnTo>
                <a:lnTo>
                  <a:pt x="5181" y="16573"/>
                </a:lnTo>
                <a:lnTo>
                  <a:pt x="10223" y="17627"/>
                </a:lnTo>
                <a:lnTo>
                  <a:pt x="16116" y="16535"/>
                </a:lnTo>
                <a:lnTo>
                  <a:pt x="18046" y="12649"/>
                </a:lnTo>
                <a:lnTo>
                  <a:pt x="18211" y="7874"/>
                </a:lnTo>
                <a:lnTo>
                  <a:pt x="17703" y="4749"/>
                </a:lnTo>
                <a:lnTo>
                  <a:pt x="16116" y="2654"/>
                </a:lnTo>
                <a:lnTo>
                  <a:pt x="13982" y="1104"/>
                </a:lnTo>
                <a:lnTo>
                  <a:pt x="864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793092" y="574605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848" y="0"/>
                </a:moveTo>
                <a:lnTo>
                  <a:pt x="4711" y="508"/>
                </a:lnTo>
                <a:lnTo>
                  <a:pt x="2616" y="2108"/>
                </a:lnTo>
                <a:lnTo>
                  <a:pt x="1079" y="4216"/>
                </a:lnTo>
                <a:lnTo>
                  <a:pt x="0" y="9347"/>
                </a:lnTo>
                <a:lnTo>
                  <a:pt x="406" y="12801"/>
                </a:lnTo>
                <a:lnTo>
                  <a:pt x="2031" y="14744"/>
                </a:lnTo>
                <a:lnTo>
                  <a:pt x="4267" y="16421"/>
                </a:lnTo>
                <a:lnTo>
                  <a:pt x="5905" y="17068"/>
                </a:lnTo>
                <a:lnTo>
                  <a:pt x="7531" y="17449"/>
                </a:lnTo>
                <a:lnTo>
                  <a:pt x="11849" y="17449"/>
                </a:lnTo>
                <a:lnTo>
                  <a:pt x="14389" y="16217"/>
                </a:lnTo>
                <a:lnTo>
                  <a:pt x="16548" y="13030"/>
                </a:lnTo>
                <a:lnTo>
                  <a:pt x="17576" y="8013"/>
                </a:lnTo>
                <a:lnTo>
                  <a:pt x="16509" y="2082"/>
                </a:lnTo>
                <a:lnTo>
                  <a:pt x="12611" y="177"/>
                </a:lnTo>
                <a:lnTo>
                  <a:pt x="784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22280" y="6078854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5" h="17779">
                <a:moveTo>
                  <a:pt x="8839" y="0"/>
                </a:moveTo>
                <a:lnTo>
                  <a:pt x="5422" y="419"/>
                </a:lnTo>
                <a:lnTo>
                  <a:pt x="3467" y="2006"/>
                </a:lnTo>
                <a:lnTo>
                  <a:pt x="1803" y="4241"/>
                </a:lnTo>
                <a:lnTo>
                  <a:pt x="0" y="8864"/>
                </a:lnTo>
                <a:lnTo>
                  <a:pt x="215" y="13195"/>
                </a:lnTo>
                <a:lnTo>
                  <a:pt x="5181" y="16535"/>
                </a:lnTo>
                <a:lnTo>
                  <a:pt x="10223" y="17589"/>
                </a:lnTo>
                <a:lnTo>
                  <a:pt x="16116" y="16497"/>
                </a:lnTo>
                <a:lnTo>
                  <a:pt x="18046" y="12611"/>
                </a:lnTo>
                <a:lnTo>
                  <a:pt x="18211" y="7835"/>
                </a:lnTo>
                <a:lnTo>
                  <a:pt x="17703" y="4711"/>
                </a:lnTo>
                <a:lnTo>
                  <a:pt x="16116" y="2616"/>
                </a:lnTo>
                <a:lnTo>
                  <a:pt x="13995" y="1066"/>
                </a:lnTo>
                <a:lnTo>
                  <a:pt x="883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26887" y="586367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5473" y="0"/>
                </a:moveTo>
                <a:lnTo>
                  <a:pt x="1358" y="2692"/>
                </a:lnTo>
                <a:lnTo>
                  <a:pt x="0" y="9220"/>
                </a:lnTo>
                <a:lnTo>
                  <a:pt x="2692" y="13322"/>
                </a:lnTo>
                <a:lnTo>
                  <a:pt x="9232" y="14681"/>
                </a:lnTo>
                <a:lnTo>
                  <a:pt x="13322" y="12001"/>
                </a:lnTo>
                <a:lnTo>
                  <a:pt x="14681" y="5460"/>
                </a:lnTo>
                <a:lnTo>
                  <a:pt x="12001" y="1358"/>
                </a:lnTo>
                <a:lnTo>
                  <a:pt x="547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05917" y="6155728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80" h="14604">
                <a:moveTo>
                  <a:pt x="9334" y="0"/>
                </a:moveTo>
                <a:lnTo>
                  <a:pt x="5880" y="0"/>
                </a:lnTo>
                <a:lnTo>
                  <a:pt x="4152" y="685"/>
                </a:lnTo>
                <a:lnTo>
                  <a:pt x="2679" y="3213"/>
                </a:lnTo>
                <a:lnTo>
                  <a:pt x="2120" y="6349"/>
                </a:lnTo>
                <a:lnTo>
                  <a:pt x="0" y="10236"/>
                </a:lnTo>
                <a:lnTo>
                  <a:pt x="4965" y="13157"/>
                </a:lnTo>
                <a:lnTo>
                  <a:pt x="6515" y="13423"/>
                </a:lnTo>
                <a:lnTo>
                  <a:pt x="8242" y="14071"/>
                </a:lnTo>
                <a:lnTo>
                  <a:pt x="11709" y="14071"/>
                </a:lnTo>
                <a:lnTo>
                  <a:pt x="13423" y="13373"/>
                </a:lnTo>
                <a:lnTo>
                  <a:pt x="14922" y="10845"/>
                </a:lnTo>
                <a:lnTo>
                  <a:pt x="15468" y="7708"/>
                </a:lnTo>
                <a:lnTo>
                  <a:pt x="17576" y="3822"/>
                </a:lnTo>
                <a:lnTo>
                  <a:pt x="12611" y="914"/>
                </a:lnTo>
                <a:lnTo>
                  <a:pt x="11061" y="634"/>
                </a:lnTo>
                <a:lnTo>
                  <a:pt x="93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08738" y="594673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5460" y="0"/>
                </a:moveTo>
                <a:lnTo>
                  <a:pt x="1358" y="2692"/>
                </a:lnTo>
                <a:lnTo>
                  <a:pt x="0" y="9232"/>
                </a:lnTo>
                <a:lnTo>
                  <a:pt x="2692" y="13322"/>
                </a:lnTo>
                <a:lnTo>
                  <a:pt x="9232" y="14681"/>
                </a:lnTo>
                <a:lnTo>
                  <a:pt x="13322" y="11988"/>
                </a:lnTo>
                <a:lnTo>
                  <a:pt x="14681" y="5460"/>
                </a:lnTo>
                <a:lnTo>
                  <a:pt x="11988" y="1358"/>
                </a:lnTo>
                <a:lnTo>
                  <a:pt x="546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661581" y="5755385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7899" y="0"/>
                </a:moveTo>
                <a:lnTo>
                  <a:pt x="3086" y="0"/>
                </a:lnTo>
                <a:lnTo>
                  <a:pt x="114" y="3073"/>
                </a:lnTo>
                <a:lnTo>
                  <a:pt x="0" y="7772"/>
                </a:lnTo>
                <a:lnTo>
                  <a:pt x="1777" y="12636"/>
                </a:lnTo>
                <a:lnTo>
                  <a:pt x="2324" y="13068"/>
                </a:lnTo>
                <a:lnTo>
                  <a:pt x="7899" y="14008"/>
                </a:lnTo>
                <a:lnTo>
                  <a:pt x="10896" y="12966"/>
                </a:lnTo>
                <a:lnTo>
                  <a:pt x="13258" y="10299"/>
                </a:lnTo>
                <a:lnTo>
                  <a:pt x="14605" y="6413"/>
                </a:lnTo>
                <a:lnTo>
                  <a:pt x="13957" y="3200"/>
                </a:lnTo>
                <a:lnTo>
                  <a:pt x="9906" y="571"/>
                </a:lnTo>
                <a:lnTo>
                  <a:pt x="8889" y="190"/>
                </a:lnTo>
                <a:lnTo>
                  <a:pt x="789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628625" y="570511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7899" y="0"/>
                </a:moveTo>
                <a:lnTo>
                  <a:pt x="3086" y="0"/>
                </a:lnTo>
                <a:lnTo>
                  <a:pt x="101" y="3073"/>
                </a:lnTo>
                <a:lnTo>
                  <a:pt x="0" y="7759"/>
                </a:lnTo>
                <a:lnTo>
                  <a:pt x="1777" y="12623"/>
                </a:lnTo>
                <a:lnTo>
                  <a:pt x="2336" y="13055"/>
                </a:lnTo>
                <a:lnTo>
                  <a:pt x="7899" y="14008"/>
                </a:lnTo>
                <a:lnTo>
                  <a:pt x="10896" y="12953"/>
                </a:lnTo>
                <a:lnTo>
                  <a:pt x="13246" y="10286"/>
                </a:lnTo>
                <a:lnTo>
                  <a:pt x="14592" y="6413"/>
                </a:lnTo>
                <a:lnTo>
                  <a:pt x="13957" y="3200"/>
                </a:lnTo>
                <a:lnTo>
                  <a:pt x="9906" y="571"/>
                </a:lnTo>
                <a:lnTo>
                  <a:pt x="8889" y="190"/>
                </a:lnTo>
                <a:lnTo>
                  <a:pt x="789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25856" y="607286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70">
                <a:moveTo>
                  <a:pt x="7365" y="0"/>
                </a:moveTo>
                <a:lnTo>
                  <a:pt x="4229" y="0"/>
                </a:lnTo>
                <a:lnTo>
                  <a:pt x="3162" y="939"/>
                </a:lnTo>
                <a:lnTo>
                  <a:pt x="787" y="3365"/>
                </a:lnTo>
                <a:lnTo>
                  <a:pt x="0" y="7099"/>
                </a:lnTo>
                <a:lnTo>
                  <a:pt x="774" y="11836"/>
                </a:lnTo>
                <a:lnTo>
                  <a:pt x="3670" y="13614"/>
                </a:lnTo>
                <a:lnTo>
                  <a:pt x="7734" y="13766"/>
                </a:lnTo>
                <a:lnTo>
                  <a:pt x="10287" y="13589"/>
                </a:lnTo>
                <a:lnTo>
                  <a:pt x="11906" y="11836"/>
                </a:lnTo>
                <a:lnTo>
                  <a:pt x="13169" y="10223"/>
                </a:lnTo>
                <a:lnTo>
                  <a:pt x="14147" y="5588"/>
                </a:lnTo>
                <a:lnTo>
                  <a:pt x="11023" y="825"/>
                </a:lnTo>
                <a:lnTo>
                  <a:pt x="8826" y="304"/>
                </a:lnTo>
                <a:lnTo>
                  <a:pt x="73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90908" y="624008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7213" y="0"/>
                </a:moveTo>
                <a:lnTo>
                  <a:pt x="4254" y="0"/>
                </a:lnTo>
                <a:lnTo>
                  <a:pt x="1308" y="2070"/>
                </a:lnTo>
                <a:lnTo>
                  <a:pt x="0" y="7340"/>
                </a:lnTo>
                <a:lnTo>
                  <a:pt x="2387" y="11112"/>
                </a:lnTo>
                <a:lnTo>
                  <a:pt x="5245" y="11734"/>
                </a:lnTo>
                <a:lnTo>
                  <a:pt x="8420" y="11836"/>
                </a:lnTo>
                <a:lnTo>
                  <a:pt x="11747" y="9918"/>
                </a:lnTo>
                <a:lnTo>
                  <a:pt x="12852" y="4381"/>
                </a:lnTo>
                <a:lnTo>
                  <a:pt x="10591" y="838"/>
                </a:lnTo>
                <a:lnTo>
                  <a:pt x="7937" y="139"/>
                </a:lnTo>
                <a:lnTo>
                  <a:pt x="721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695049" y="580677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4432" y="0"/>
                </a:moveTo>
                <a:lnTo>
                  <a:pt x="1485" y="1993"/>
                </a:lnTo>
                <a:lnTo>
                  <a:pt x="0" y="7023"/>
                </a:lnTo>
                <a:lnTo>
                  <a:pt x="2247" y="10909"/>
                </a:lnTo>
                <a:lnTo>
                  <a:pt x="5054" y="11684"/>
                </a:lnTo>
                <a:lnTo>
                  <a:pt x="5791" y="11823"/>
                </a:lnTo>
                <a:lnTo>
                  <a:pt x="8762" y="11823"/>
                </a:lnTo>
                <a:lnTo>
                  <a:pt x="11709" y="9766"/>
                </a:lnTo>
                <a:lnTo>
                  <a:pt x="13042" y="4521"/>
                </a:lnTo>
                <a:lnTo>
                  <a:pt x="10680" y="749"/>
                </a:lnTo>
                <a:lnTo>
                  <a:pt x="7835" y="101"/>
                </a:lnTo>
                <a:lnTo>
                  <a:pt x="443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745873" y="578255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5">
                <a:moveTo>
                  <a:pt x="7035" y="0"/>
                </a:moveTo>
                <a:lnTo>
                  <a:pt x="4394" y="0"/>
                </a:lnTo>
                <a:lnTo>
                  <a:pt x="3517" y="165"/>
                </a:lnTo>
                <a:lnTo>
                  <a:pt x="2616" y="482"/>
                </a:lnTo>
                <a:lnTo>
                  <a:pt x="381" y="2895"/>
                </a:lnTo>
                <a:lnTo>
                  <a:pt x="0" y="5524"/>
                </a:lnTo>
                <a:lnTo>
                  <a:pt x="927" y="8394"/>
                </a:lnTo>
                <a:lnTo>
                  <a:pt x="2527" y="9740"/>
                </a:lnTo>
                <a:lnTo>
                  <a:pt x="4216" y="10464"/>
                </a:lnTo>
                <a:lnTo>
                  <a:pt x="6972" y="10464"/>
                </a:lnTo>
                <a:lnTo>
                  <a:pt x="7975" y="10248"/>
                </a:lnTo>
                <a:lnTo>
                  <a:pt x="8978" y="9817"/>
                </a:lnTo>
                <a:lnTo>
                  <a:pt x="10896" y="7505"/>
                </a:lnTo>
                <a:lnTo>
                  <a:pt x="11391" y="5003"/>
                </a:lnTo>
                <a:lnTo>
                  <a:pt x="10414" y="2158"/>
                </a:lnTo>
                <a:lnTo>
                  <a:pt x="8762" y="660"/>
                </a:lnTo>
                <a:lnTo>
                  <a:pt x="703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44528" y="599125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7086" y="0"/>
                </a:moveTo>
                <a:lnTo>
                  <a:pt x="4432" y="0"/>
                </a:lnTo>
                <a:lnTo>
                  <a:pt x="3543" y="152"/>
                </a:lnTo>
                <a:lnTo>
                  <a:pt x="2603" y="469"/>
                </a:lnTo>
                <a:lnTo>
                  <a:pt x="317" y="2933"/>
                </a:lnTo>
                <a:lnTo>
                  <a:pt x="0" y="5587"/>
                </a:lnTo>
                <a:lnTo>
                  <a:pt x="901" y="8305"/>
                </a:lnTo>
                <a:lnTo>
                  <a:pt x="2514" y="9753"/>
                </a:lnTo>
                <a:lnTo>
                  <a:pt x="4229" y="10439"/>
                </a:lnTo>
                <a:lnTo>
                  <a:pt x="6959" y="10439"/>
                </a:lnTo>
                <a:lnTo>
                  <a:pt x="7873" y="10287"/>
                </a:lnTo>
                <a:lnTo>
                  <a:pt x="8813" y="9982"/>
                </a:lnTo>
                <a:lnTo>
                  <a:pt x="10896" y="7531"/>
                </a:lnTo>
                <a:lnTo>
                  <a:pt x="11468" y="4838"/>
                </a:lnTo>
                <a:lnTo>
                  <a:pt x="10337" y="2095"/>
                </a:lnTo>
                <a:lnTo>
                  <a:pt x="8750" y="673"/>
                </a:lnTo>
                <a:lnTo>
                  <a:pt x="708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92943" y="6032096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7251" y="0"/>
                </a:moveTo>
                <a:lnTo>
                  <a:pt x="4533" y="0"/>
                </a:lnTo>
                <a:lnTo>
                  <a:pt x="3606" y="165"/>
                </a:lnTo>
                <a:lnTo>
                  <a:pt x="2641" y="469"/>
                </a:lnTo>
                <a:lnTo>
                  <a:pt x="596" y="2920"/>
                </a:lnTo>
                <a:lnTo>
                  <a:pt x="0" y="5600"/>
                </a:lnTo>
                <a:lnTo>
                  <a:pt x="1155" y="8356"/>
                </a:lnTo>
                <a:lnTo>
                  <a:pt x="2730" y="9766"/>
                </a:lnTo>
                <a:lnTo>
                  <a:pt x="4394" y="10426"/>
                </a:lnTo>
                <a:lnTo>
                  <a:pt x="7048" y="10426"/>
                </a:lnTo>
                <a:lnTo>
                  <a:pt x="7950" y="10274"/>
                </a:lnTo>
                <a:lnTo>
                  <a:pt x="8890" y="9956"/>
                </a:lnTo>
                <a:lnTo>
                  <a:pt x="11150" y="7480"/>
                </a:lnTo>
                <a:lnTo>
                  <a:pt x="11493" y="4825"/>
                </a:lnTo>
                <a:lnTo>
                  <a:pt x="10579" y="2146"/>
                </a:lnTo>
                <a:lnTo>
                  <a:pt x="8966" y="673"/>
                </a:lnTo>
                <a:lnTo>
                  <a:pt x="725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74908" y="641794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571" y="977"/>
                </a:moveTo>
                <a:lnTo>
                  <a:pt x="0" y="1993"/>
                </a:lnTo>
                <a:lnTo>
                  <a:pt x="203" y="1663"/>
                </a:lnTo>
                <a:lnTo>
                  <a:pt x="571" y="977"/>
                </a:lnTo>
              </a:path>
              <a:path w="1905" h="2539">
                <a:moveTo>
                  <a:pt x="1689" y="0"/>
                </a:moveTo>
                <a:lnTo>
                  <a:pt x="1460" y="190"/>
                </a:lnTo>
                <a:lnTo>
                  <a:pt x="0" y="1993"/>
                </a:lnTo>
                <a:lnTo>
                  <a:pt x="168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74908" y="641813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460" y="0"/>
                </a:moveTo>
                <a:lnTo>
                  <a:pt x="571" y="787"/>
                </a:lnTo>
                <a:lnTo>
                  <a:pt x="203" y="1473"/>
                </a:lnTo>
                <a:lnTo>
                  <a:pt x="0" y="1803"/>
                </a:lnTo>
                <a:lnTo>
                  <a:pt x="146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12332" y="6166434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10">
                <a:moveTo>
                  <a:pt x="38" y="0"/>
                </a:moveTo>
                <a:lnTo>
                  <a:pt x="2349" y="1041"/>
                </a:lnTo>
                <a:lnTo>
                  <a:pt x="4698" y="2120"/>
                </a:lnTo>
                <a:lnTo>
                  <a:pt x="7010" y="3213"/>
                </a:lnTo>
                <a:lnTo>
                  <a:pt x="4698" y="2082"/>
                </a:lnTo>
                <a:lnTo>
                  <a:pt x="2374" y="1028"/>
                </a:lnTo>
                <a:lnTo>
                  <a:pt x="38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712374" y="6165837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975" y="0"/>
                </a:moveTo>
                <a:lnTo>
                  <a:pt x="1955" y="0"/>
                </a:lnTo>
                <a:lnTo>
                  <a:pt x="1054" y="215"/>
                </a:lnTo>
                <a:lnTo>
                  <a:pt x="0" y="596"/>
                </a:lnTo>
                <a:lnTo>
                  <a:pt x="2336" y="1625"/>
                </a:lnTo>
                <a:lnTo>
                  <a:pt x="4660" y="2679"/>
                </a:lnTo>
                <a:lnTo>
                  <a:pt x="6972" y="3771"/>
                </a:lnTo>
                <a:lnTo>
                  <a:pt x="5803" y="1498"/>
                </a:lnTo>
                <a:lnTo>
                  <a:pt x="4927" y="482"/>
                </a:lnTo>
                <a:lnTo>
                  <a:pt x="397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30075" y="585974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4" h="7620">
                <a:moveTo>
                  <a:pt x="2476" y="0"/>
                </a:moveTo>
                <a:lnTo>
                  <a:pt x="838" y="190"/>
                </a:lnTo>
                <a:lnTo>
                  <a:pt x="0" y="4216"/>
                </a:lnTo>
                <a:lnTo>
                  <a:pt x="1358" y="6718"/>
                </a:lnTo>
                <a:lnTo>
                  <a:pt x="4318" y="7327"/>
                </a:lnTo>
                <a:lnTo>
                  <a:pt x="3860" y="5321"/>
                </a:lnTo>
                <a:lnTo>
                  <a:pt x="3556" y="3390"/>
                </a:lnTo>
                <a:lnTo>
                  <a:pt x="2755" y="977"/>
                </a:lnTo>
                <a:lnTo>
                  <a:pt x="247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99713" y="5537098"/>
            <a:ext cx="1669075" cy="960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99709" y="5944339"/>
            <a:ext cx="295910" cy="532765"/>
          </a:xfrm>
          <a:custGeom>
            <a:avLst/>
            <a:gdLst/>
            <a:ahLst/>
            <a:cxnLst/>
            <a:rect l="l" t="t" r="r" b="b"/>
            <a:pathLst>
              <a:path w="295909" h="532764">
                <a:moveTo>
                  <a:pt x="215265" y="0"/>
                </a:moveTo>
                <a:lnTo>
                  <a:pt x="170786" y="7388"/>
                </a:lnTo>
                <a:lnTo>
                  <a:pt x="120110" y="25159"/>
                </a:lnTo>
                <a:lnTo>
                  <a:pt x="86537" y="36731"/>
                </a:lnTo>
                <a:lnTo>
                  <a:pt x="53260" y="47669"/>
                </a:lnTo>
                <a:lnTo>
                  <a:pt x="20294" y="57924"/>
                </a:lnTo>
                <a:lnTo>
                  <a:pt x="12988" y="219362"/>
                </a:lnTo>
                <a:lnTo>
                  <a:pt x="6748" y="355258"/>
                </a:lnTo>
                <a:lnTo>
                  <a:pt x="2248" y="451926"/>
                </a:lnTo>
                <a:lnTo>
                  <a:pt x="0" y="499795"/>
                </a:lnTo>
                <a:lnTo>
                  <a:pt x="36837" y="510563"/>
                </a:lnTo>
                <a:lnTo>
                  <a:pt x="74069" y="519423"/>
                </a:lnTo>
                <a:lnTo>
                  <a:pt x="111678" y="526445"/>
                </a:lnTo>
                <a:lnTo>
                  <a:pt x="149644" y="531698"/>
                </a:lnTo>
                <a:lnTo>
                  <a:pt x="186263" y="532269"/>
                </a:lnTo>
                <a:lnTo>
                  <a:pt x="217949" y="525145"/>
                </a:lnTo>
                <a:lnTo>
                  <a:pt x="266128" y="488950"/>
                </a:lnTo>
                <a:lnTo>
                  <a:pt x="291960" y="427843"/>
                </a:lnTo>
                <a:lnTo>
                  <a:pt x="292403" y="423468"/>
                </a:lnTo>
                <a:lnTo>
                  <a:pt x="135509" y="423468"/>
                </a:lnTo>
                <a:lnTo>
                  <a:pt x="133565" y="423443"/>
                </a:lnTo>
                <a:lnTo>
                  <a:pt x="125984" y="423202"/>
                </a:lnTo>
                <a:lnTo>
                  <a:pt x="118402" y="422859"/>
                </a:lnTo>
                <a:lnTo>
                  <a:pt x="110858" y="422427"/>
                </a:lnTo>
                <a:lnTo>
                  <a:pt x="115544" y="317627"/>
                </a:lnTo>
                <a:lnTo>
                  <a:pt x="128092" y="316890"/>
                </a:lnTo>
                <a:lnTo>
                  <a:pt x="134391" y="316433"/>
                </a:lnTo>
                <a:lnTo>
                  <a:pt x="287057" y="316349"/>
                </a:lnTo>
                <a:lnTo>
                  <a:pt x="285430" y="310589"/>
                </a:lnTo>
                <a:lnTo>
                  <a:pt x="278841" y="295162"/>
                </a:lnTo>
                <a:lnTo>
                  <a:pt x="250367" y="261788"/>
                </a:lnTo>
                <a:lnTo>
                  <a:pt x="226110" y="251218"/>
                </a:lnTo>
                <a:lnTo>
                  <a:pt x="225742" y="248272"/>
                </a:lnTo>
                <a:lnTo>
                  <a:pt x="260121" y="219362"/>
                </a:lnTo>
                <a:lnTo>
                  <a:pt x="260837" y="218186"/>
                </a:lnTo>
                <a:lnTo>
                  <a:pt x="119087" y="218186"/>
                </a:lnTo>
                <a:lnTo>
                  <a:pt x="124117" y="126949"/>
                </a:lnTo>
                <a:lnTo>
                  <a:pt x="141617" y="122453"/>
                </a:lnTo>
                <a:lnTo>
                  <a:pt x="157401" y="120519"/>
                </a:lnTo>
                <a:lnTo>
                  <a:pt x="293781" y="120519"/>
                </a:lnTo>
                <a:lnTo>
                  <a:pt x="293293" y="85001"/>
                </a:lnTo>
                <a:lnTo>
                  <a:pt x="279036" y="36307"/>
                </a:lnTo>
                <a:lnTo>
                  <a:pt x="250482" y="7797"/>
                </a:lnTo>
                <a:lnTo>
                  <a:pt x="224934" y="477"/>
                </a:lnTo>
                <a:lnTo>
                  <a:pt x="215265" y="0"/>
                </a:lnTo>
              </a:path>
              <a:path w="295909" h="532764">
                <a:moveTo>
                  <a:pt x="287057" y="316349"/>
                </a:moveTo>
                <a:lnTo>
                  <a:pt x="145164" y="316349"/>
                </a:lnTo>
                <a:lnTo>
                  <a:pt x="145647" y="316427"/>
                </a:lnTo>
              </a:path>
              <a:path w="295909" h="532764">
                <a:moveTo>
                  <a:pt x="135509" y="423468"/>
                </a:moveTo>
                <a:lnTo>
                  <a:pt x="292403" y="423468"/>
                </a:lnTo>
              </a:path>
              <a:path w="295909" h="532764">
                <a:moveTo>
                  <a:pt x="293781" y="120519"/>
                </a:moveTo>
                <a:lnTo>
                  <a:pt x="157401" y="120519"/>
                </a:lnTo>
              </a:path>
              <a:path w="295909" h="532764">
                <a:moveTo>
                  <a:pt x="119087" y="218186"/>
                </a:moveTo>
                <a:lnTo>
                  <a:pt x="260837" y="218186"/>
                </a:lnTo>
              </a:path>
              <a:path w="295909" h="532764">
                <a:moveTo>
                  <a:pt x="292403" y="423468"/>
                </a:moveTo>
                <a:lnTo>
                  <a:pt x="135509" y="423468"/>
                </a:lnTo>
              </a:path>
              <a:path w="295909" h="532764">
                <a:moveTo>
                  <a:pt x="145647" y="316427"/>
                </a:moveTo>
                <a:lnTo>
                  <a:pt x="287057" y="316349"/>
                </a:lnTo>
              </a:path>
              <a:path w="295909" h="532764">
                <a:moveTo>
                  <a:pt x="287057" y="316349"/>
                </a:moveTo>
                <a:lnTo>
                  <a:pt x="145164" y="316349"/>
                </a:lnTo>
                <a:lnTo>
                  <a:pt x="154409" y="317831"/>
                </a:lnTo>
                <a:lnTo>
                  <a:pt x="162116" y="320935"/>
                </a:lnTo>
                <a:lnTo>
                  <a:pt x="182143" y="361873"/>
                </a:lnTo>
                <a:lnTo>
                  <a:pt x="182703" y="374578"/>
                </a:lnTo>
                <a:lnTo>
                  <a:pt x="181106" y="386280"/>
                </a:lnTo>
                <a:lnTo>
                  <a:pt x="155770" y="419211"/>
                </a:lnTo>
                <a:lnTo>
                  <a:pt x="135509" y="423468"/>
                </a:lnTo>
                <a:lnTo>
                  <a:pt x="292403" y="423468"/>
                </a:lnTo>
                <a:lnTo>
                  <a:pt x="295814" y="389819"/>
                </a:lnTo>
                <a:lnTo>
                  <a:pt x="293598" y="347421"/>
                </a:lnTo>
                <a:lnTo>
                  <a:pt x="290351" y="328014"/>
                </a:lnTo>
                <a:lnTo>
                  <a:pt x="287057" y="316349"/>
                </a:lnTo>
              </a:path>
              <a:path w="295909" h="532764">
                <a:moveTo>
                  <a:pt x="260837" y="218186"/>
                </a:moveTo>
                <a:lnTo>
                  <a:pt x="119087" y="218186"/>
                </a:lnTo>
              </a:path>
              <a:path w="295909" h="532764">
                <a:moveTo>
                  <a:pt x="157401" y="120519"/>
                </a:moveTo>
                <a:lnTo>
                  <a:pt x="293781" y="120519"/>
                </a:lnTo>
              </a:path>
              <a:path w="295909" h="532764">
                <a:moveTo>
                  <a:pt x="293781" y="120519"/>
                </a:moveTo>
                <a:lnTo>
                  <a:pt x="157401" y="120519"/>
                </a:lnTo>
                <a:lnTo>
                  <a:pt x="169357" y="124175"/>
                </a:lnTo>
                <a:lnTo>
                  <a:pt x="177461" y="133520"/>
                </a:lnTo>
                <a:lnTo>
                  <a:pt x="181686" y="148653"/>
                </a:lnTo>
                <a:lnTo>
                  <a:pt x="182653" y="162661"/>
                </a:lnTo>
                <a:lnTo>
                  <a:pt x="181783" y="175013"/>
                </a:lnTo>
                <a:lnTo>
                  <a:pt x="160197" y="207670"/>
                </a:lnTo>
                <a:lnTo>
                  <a:pt x="119087" y="218186"/>
                </a:lnTo>
                <a:lnTo>
                  <a:pt x="260837" y="218186"/>
                </a:lnTo>
                <a:lnTo>
                  <a:pt x="282911" y="181900"/>
                </a:lnTo>
                <a:lnTo>
                  <a:pt x="294004" y="136806"/>
                </a:lnTo>
                <a:lnTo>
                  <a:pt x="293781" y="12051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80163" y="5783351"/>
            <a:ext cx="402590" cy="698500"/>
          </a:xfrm>
          <a:custGeom>
            <a:avLst/>
            <a:gdLst/>
            <a:ahLst/>
            <a:cxnLst/>
            <a:rect l="l" t="t" r="r" b="b"/>
            <a:pathLst>
              <a:path w="402589" h="698500">
                <a:moveTo>
                  <a:pt x="296303" y="0"/>
                </a:moveTo>
                <a:lnTo>
                  <a:pt x="147891" y="63449"/>
                </a:lnTo>
                <a:lnTo>
                  <a:pt x="136405" y="115881"/>
                </a:lnTo>
                <a:lnTo>
                  <a:pt x="124935" y="167790"/>
                </a:lnTo>
                <a:lnTo>
                  <a:pt x="113483" y="219154"/>
                </a:lnTo>
                <a:lnTo>
                  <a:pt x="102048" y="269953"/>
                </a:lnTo>
                <a:lnTo>
                  <a:pt x="90631" y="320166"/>
                </a:lnTo>
                <a:lnTo>
                  <a:pt x="79233" y="369770"/>
                </a:lnTo>
                <a:lnTo>
                  <a:pt x="67853" y="418745"/>
                </a:lnTo>
                <a:lnTo>
                  <a:pt x="56493" y="467070"/>
                </a:lnTo>
                <a:lnTo>
                  <a:pt x="45153" y="514723"/>
                </a:lnTo>
                <a:lnTo>
                  <a:pt x="33833" y="561683"/>
                </a:lnTo>
                <a:lnTo>
                  <a:pt x="22534" y="607930"/>
                </a:lnTo>
                <a:lnTo>
                  <a:pt x="11256" y="653440"/>
                </a:lnTo>
                <a:lnTo>
                  <a:pt x="0" y="698195"/>
                </a:lnTo>
                <a:lnTo>
                  <a:pt x="29142" y="697056"/>
                </a:lnTo>
                <a:lnTo>
                  <a:pt x="87837" y="692437"/>
                </a:lnTo>
                <a:lnTo>
                  <a:pt x="123292" y="659457"/>
                </a:lnTo>
                <a:lnTo>
                  <a:pt x="135155" y="599794"/>
                </a:lnTo>
                <a:lnTo>
                  <a:pt x="141097" y="569696"/>
                </a:lnTo>
                <a:lnTo>
                  <a:pt x="173918" y="562849"/>
                </a:lnTo>
                <a:lnTo>
                  <a:pt x="206862" y="555344"/>
                </a:lnTo>
                <a:lnTo>
                  <a:pt x="239918" y="547217"/>
                </a:lnTo>
                <a:lnTo>
                  <a:pt x="273075" y="538505"/>
                </a:lnTo>
                <a:lnTo>
                  <a:pt x="388002" y="538505"/>
                </a:lnTo>
                <a:lnTo>
                  <a:pt x="369810" y="430276"/>
                </a:lnTo>
                <a:lnTo>
                  <a:pt x="168389" y="430276"/>
                </a:lnTo>
                <a:lnTo>
                  <a:pt x="178742" y="376320"/>
                </a:lnTo>
                <a:lnTo>
                  <a:pt x="189114" y="321889"/>
                </a:lnTo>
                <a:lnTo>
                  <a:pt x="199502" y="267003"/>
                </a:lnTo>
                <a:lnTo>
                  <a:pt x="209905" y="211683"/>
                </a:lnTo>
                <a:lnTo>
                  <a:pt x="216014" y="173859"/>
                </a:lnTo>
                <a:lnTo>
                  <a:pt x="220065" y="135369"/>
                </a:lnTo>
                <a:lnTo>
                  <a:pt x="319672" y="135369"/>
                </a:lnTo>
                <a:lnTo>
                  <a:pt x="313961" y="102130"/>
                </a:lnTo>
                <a:lnTo>
                  <a:pt x="305129" y="50939"/>
                </a:lnTo>
                <a:lnTo>
                  <a:pt x="296303" y="0"/>
                </a:lnTo>
              </a:path>
              <a:path w="402589" h="698500">
                <a:moveTo>
                  <a:pt x="388002" y="538505"/>
                </a:moveTo>
                <a:lnTo>
                  <a:pt x="273075" y="538505"/>
                </a:lnTo>
              </a:path>
              <a:path w="402589" h="698500">
                <a:moveTo>
                  <a:pt x="319672" y="135369"/>
                </a:moveTo>
                <a:lnTo>
                  <a:pt x="220065" y="135369"/>
                </a:lnTo>
              </a:path>
              <a:path w="402589" h="698500">
                <a:moveTo>
                  <a:pt x="168389" y="430276"/>
                </a:moveTo>
                <a:lnTo>
                  <a:pt x="369810" y="430276"/>
                </a:lnTo>
              </a:path>
              <a:path w="402589" h="698500">
                <a:moveTo>
                  <a:pt x="273075" y="538505"/>
                </a:moveTo>
                <a:lnTo>
                  <a:pt x="388002" y="538505"/>
                </a:lnTo>
              </a:path>
              <a:path w="402589" h="698500">
                <a:moveTo>
                  <a:pt x="388002" y="538505"/>
                </a:moveTo>
                <a:lnTo>
                  <a:pt x="273075" y="538505"/>
                </a:lnTo>
                <a:lnTo>
                  <a:pt x="289039" y="656602"/>
                </a:lnTo>
                <a:lnTo>
                  <a:pt x="317341" y="649462"/>
                </a:lnTo>
                <a:lnTo>
                  <a:pt x="345700" y="641867"/>
                </a:lnTo>
                <a:lnTo>
                  <a:pt x="374107" y="633839"/>
                </a:lnTo>
                <a:lnTo>
                  <a:pt x="402551" y="625398"/>
                </a:lnTo>
                <a:lnTo>
                  <a:pt x="388002" y="538505"/>
                </a:lnTo>
              </a:path>
              <a:path w="402589" h="698500">
                <a:moveTo>
                  <a:pt x="369810" y="430276"/>
                </a:moveTo>
                <a:lnTo>
                  <a:pt x="168389" y="430276"/>
                </a:lnTo>
              </a:path>
              <a:path w="402589" h="698500">
                <a:moveTo>
                  <a:pt x="220065" y="135369"/>
                </a:moveTo>
                <a:lnTo>
                  <a:pt x="319672" y="135369"/>
                </a:lnTo>
              </a:path>
              <a:path w="402589" h="698500">
                <a:moveTo>
                  <a:pt x="319672" y="135369"/>
                </a:moveTo>
                <a:lnTo>
                  <a:pt x="220065" y="135369"/>
                </a:lnTo>
                <a:lnTo>
                  <a:pt x="220927" y="147802"/>
                </a:lnTo>
                <a:lnTo>
                  <a:pt x="225056" y="190804"/>
                </a:lnTo>
                <a:lnTo>
                  <a:pt x="242230" y="315707"/>
                </a:lnTo>
                <a:lnTo>
                  <a:pt x="254761" y="405333"/>
                </a:lnTo>
                <a:lnTo>
                  <a:pt x="211475" y="418204"/>
                </a:lnTo>
                <a:lnTo>
                  <a:pt x="168389" y="430276"/>
                </a:lnTo>
                <a:lnTo>
                  <a:pt x="369810" y="430276"/>
                </a:lnTo>
                <a:lnTo>
                  <a:pt x="358199" y="361470"/>
                </a:lnTo>
                <a:lnTo>
                  <a:pt x="349342" y="309189"/>
                </a:lnTo>
                <a:lnTo>
                  <a:pt x="340489" y="257103"/>
                </a:lnTo>
                <a:lnTo>
                  <a:pt x="331641" y="205224"/>
                </a:lnTo>
                <a:lnTo>
                  <a:pt x="319672" y="13536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92469" y="5591228"/>
            <a:ext cx="407670" cy="814705"/>
          </a:xfrm>
          <a:custGeom>
            <a:avLst/>
            <a:gdLst/>
            <a:ahLst/>
            <a:cxnLst/>
            <a:rect l="l" t="t" r="r" b="b"/>
            <a:pathLst>
              <a:path w="407669" h="814704">
                <a:moveTo>
                  <a:pt x="158927" y="80644"/>
                </a:moveTo>
                <a:lnTo>
                  <a:pt x="90716" y="106819"/>
                </a:lnTo>
                <a:lnTo>
                  <a:pt x="22580" y="134137"/>
                </a:lnTo>
                <a:lnTo>
                  <a:pt x="0" y="814552"/>
                </a:lnTo>
                <a:lnTo>
                  <a:pt x="26025" y="806393"/>
                </a:lnTo>
                <a:lnTo>
                  <a:pt x="104203" y="780186"/>
                </a:lnTo>
                <a:lnTo>
                  <a:pt x="113677" y="493547"/>
                </a:lnTo>
                <a:lnTo>
                  <a:pt x="114101" y="415386"/>
                </a:lnTo>
                <a:lnTo>
                  <a:pt x="112897" y="362547"/>
                </a:lnTo>
                <a:lnTo>
                  <a:pt x="110743" y="300545"/>
                </a:lnTo>
                <a:lnTo>
                  <a:pt x="113144" y="299618"/>
                </a:lnTo>
                <a:lnTo>
                  <a:pt x="230121" y="299618"/>
                </a:lnTo>
                <a:lnTo>
                  <a:pt x="158927" y="80644"/>
                </a:lnTo>
              </a:path>
              <a:path w="407669" h="814704">
                <a:moveTo>
                  <a:pt x="230121" y="299618"/>
                </a:moveTo>
                <a:lnTo>
                  <a:pt x="113144" y="299618"/>
                </a:lnTo>
              </a:path>
              <a:path w="407669" h="814704">
                <a:moveTo>
                  <a:pt x="113144" y="299618"/>
                </a:moveTo>
                <a:lnTo>
                  <a:pt x="230121" y="299618"/>
                </a:lnTo>
              </a:path>
              <a:path w="407669" h="814704">
                <a:moveTo>
                  <a:pt x="230121" y="299618"/>
                </a:moveTo>
                <a:lnTo>
                  <a:pt x="113144" y="299618"/>
                </a:lnTo>
                <a:lnTo>
                  <a:pt x="218810" y="631872"/>
                </a:lnTo>
                <a:lnTo>
                  <a:pt x="248970" y="726274"/>
                </a:lnTo>
                <a:lnTo>
                  <a:pt x="350883" y="685280"/>
                </a:lnTo>
                <a:lnTo>
                  <a:pt x="384733" y="671309"/>
                </a:lnTo>
                <a:lnTo>
                  <a:pt x="390849" y="488162"/>
                </a:lnTo>
                <a:lnTo>
                  <a:pt x="291579" y="488162"/>
                </a:lnTo>
                <a:lnTo>
                  <a:pt x="258459" y="386743"/>
                </a:lnTo>
                <a:lnTo>
                  <a:pt x="230121" y="299618"/>
                </a:lnTo>
              </a:path>
              <a:path w="407669" h="814704">
                <a:moveTo>
                  <a:pt x="291579" y="488162"/>
                </a:moveTo>
                <a:lnTo>
                  <a:pt x="390849" y="488162"/>
                </a:lnTo>
              </a:path>
              <a:path w="407669" h="814704">
                <a:moveTo>
                  <a:pt x="390849" y="488162"/>
                </a:moveTo>
                <a:lnTo>
                  <a:pt x="291579" y="488162"/>
                </a:lnTo>
              </a:path>
              <a:path w="407669" h="814704">
                <a:moveTo>
                  <a:pt x="407149" y="0"/>
                </a:moveTo>
                <a:lnTo>
                  <a:pt x="355415" y="14471"/>
                </a:lnTo>
                <a:lnTo>
                  <a:pt x="303530" y="30352"/>
                </a:lnTo>
                <a:lnTo>
                  <a:pt x="293598" y="316102"/>
                </a:lnTo>
                <a:lnTo>
                  <a:pt x="292847" y="394494"/>
                </a:lnTo>
                <a:lnTo>
                  <a:pt x="293257" y="435955"/>
                </a:lnTo>
                <a:lnTo>
                  <a:pt x="294271" y="487146"/>
                </a:lnTo>
                <a:lnTo>
                  <a:pt x="291579" y="488162"/>
                </a:lnTo>
                <a:lnTo>
                  <a:pt x="390849" y="488162"/>
                </a:lnTo>
                <a:lnTo>
                  <a:pt x="40714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25242" y="5536275"/>
            <a:ext cx="349250" cy="647065"/>
          </a:xfrm>
          <a:custGeom>
            <a:avLst/>
            <a:gdLst/>
            <a:ahLst/>
            <a:cxnLst/>
            <a:rect l="l" t="t" r="r" b="b"/>
            <a:pathLst>
              <a:path w="349250" h="647064">
                <a:moveTo>
                  <a:pt x="230827" y="0"/>
                </a:moveTo>
                <a:lnTo>
                  <a:pt x="224604" y="0"/>
                </a:lnTo>
                <a:lnTo>
                  <a:pt x="218241" y="292"/>
                </a:lnTo>
                <a:lnTo>
                  <a:pt x="176485" y="7647"/>
                </a:lnTo>
                <a:lnTo>
                  <a:pt x="114202" y="41315"/>
                </a:lnTo>
                <a:lnTo>
                  <a:pt x="63602" y="100836"/>
                </a:lnTo>
                <a:lnTo>
                  <a:pt x="43451" y="139195"/>
                </a:lnTo>
                <a:lnTo>
                  <a:pt x="26871" y="182930"/>
                </a:lnTo>
                <a:lnTo>
                  <a:pt x="13885" y="231863"/>
                </a:lnTo>
                <a:lnTo>
                  <a:pt x="4880" y="284293"/>
                </a:lnTo>
                <a:lnTo>
                  <a:pt x="250" y="338489"/>
                </a:lnTo>
                <a:lnTo>
                  <a:pt x="0" y="394262"/>
                </a:lnTo>
                <a:lnTo>
                  <a:pt x="4132" y="451421"/>
                </a:lnTo>
                <a:lnTo>
                  <a:pt x="13005" y="507291"/>
                </a:lnTo>
                <a:lnTo>
                  <a:pt x="26444" y="554045"/>
                </a:lnTo>
                <a:lnTo>
                  <a:pt x="44424" y="591590"/>
                </a:lnTo>
                <a:lnTo>
                  <a:pt x="93342" y="638333"/>
                </a:lnTo>
                <a:lnTo>
                  <a:pt x="123067" y="646683"/>
                </a:lnTo>
                <a:lnTo>
                  <a:pt x="156049" y="645157"/>
                </a:lnTo>
                <a:lnTo>
                  <a:pt x="230729" y="615962"/>
                </a:lnTo>
                <a:lnTo>
                  <a:pt x="267758" y="594736"/>
                </a:lnTo>
                <a:lnTo>
                  <a:pt x="303340" y="570655"/>
                </a:lnTo>
                <a:lnTo>
                  <a:pt x="337481" y="544029"/>
                </a:lnTo>
                <a:lnTo>
                  <a:pt x="339097" y="499989"/>
                </a:lnTo>
                <a:lnTo>
                  <a:pt x="166141" y="499989"/>
                </a:lnTo>
                <a:lnTo>
                  <a:pt x="144840" y="486344"/>
                </a:lnTo>
                <a:lnTo>
                  <a:pt x="129565" y="456181"/>
                </a:lnTo>
                <a:lnTo>
                  <a:pt x="120362" y="409308"/>
                </a:lnTo>
                <a:lnTo>
                  <a:pt x="117769" y="375788"/>
                </a:lnTo>
                <a:lnTo>
                  <a:pt x="117495" y="342536"/>
                </a:lnTo>
                <a:lnTo>
                  <a:pt x="119540" y="309644"/>
                </a:lnTo>
                <a:lnTo>
                  <a:pt x="130374" y="246728"/>
                </a:lnTo>
                <a:lnTo>
                  <a:pt x="149001" y="196196"/>
                </a:lnTo>
                <a:lnTo>
                  <a:pt x="174963" y="159960"/>
                </a:lnTo>
                <a:lnTo>
                  <a:pt x="207081" y="138920"/>
                </a:lnTo>
                <a:lnTo>
                  <a:pt x="247594" y="133232"/>
                </a:lnTo>
                <a:lnTo>
                  <a:pt x="322586" y="133232"/>
                </a:lnTo>
                <a:lnTo>
                  <a:pt x="330666" y="97680"/>
                </a:lnTo>
                <a:lnTo>
                  <a:pt x="337554" y="67703"/>
                </a:lnTo>
                <a:lnTo>
                  <a:pt x="344428" y="38074"/>
                </a:lnTo>
                <a:lnTo>
                  <a:pt x="318973" y="21940"/>
                </a:lnTo>
                <a:lnTo>
                  <a:pt x="291571" y="9983"/>
                </a:lnTo>
                <a:lnTo>
                  <a:pt x="262196" y="2554"/>
                </a:lnTo>
                <a:lnTo>
                  <a:pt x="230827" y="0"/>
                </a:lnTo>
              </a:path>
              <a:path w="349250" h="647064">
                <a:moveTo>
                  <a:pt x="166141" y="499989"/>
                </a:moveTo>
                <a:lnTo>
                  <a:pt x="339097" y="499989"/>
                </a:lnTo>
              </a:path>
              <a:path w="349250" h="647064">
                <a:moveTo>
                  <a:pt x="322586" y="133232"/>
                </a:moveTo>
                <a:lnTo>
                  <a:pt x="247594" y="133232"/>
                </a:lnTo>
              </a:path>
              <a:path w="349250" h="647064">
                <a:moveTo>
                  <a:pt x="339097" y="499989"/>
                </a:moveTo>
                <a:lnTo>
                  <a:pt x="166141" y="499989"/>
                </a:lnTo>
              </a:path>
              <a:path w="349250" h="647064">
                <a:moveTo>
                  <a:pt x="343423" y="382054"/>
                </a:moveTo>
                <a:lnTo>
                  <a:pt x="235157" y="382054"/>
                </a:lnTo>
                <a:lnTo>
                  <a:pt x="231144" y="478548"/>
                </a:lnTo>
                <a:lnTo>
                  <a:pt x="221479" y="484337"/>
                </a:lnTo>
                <a:lnTo>
                  <a:pt x="211970" y="489404"/>
                </a:lnTo>
                <a:lnTo>
                  <a:pt x="202619" y="493732"/>
                </a:lnTo>
                <a:lnTo>
                  <a:pt x="193425" y="497306"/>
                </a:lnTo>
                <a:lnTo>
                  <a:pt x="166141" y="499989"/>
                </a:lnTo>
                <a:lnTo>
                  <a:pt x="339097" y="499989"/>
                </a:lnTo>
                <a:lnTo>
                  <a:pt x="343423" y="382054"/>
                </a:lnTo>
              </a:path>
              <a:path w="349250" h="647064">
                <a:moveTo>
                  <a:pt x="235157" y="382054"/>
                </a:moveTo>
                <a:lnTo>
                  <a:pt x="343423" y="382054"/>
                </a:lnTo>
              </a:path>
              <a:path w="349250" h="647064">
                <a:moveTo>
                  <a:pt x="343423" y="382054"/>
                </a:moveTo>
                <a:lnTo>
                  <a:pt x="235157" y="382054"/>
                </a:lnTo>
              </a:path>
              <a:path w="349250" h="647064">
                <a:moveTo>
                  <a:pt x="348759" y="237007"/>
                </a:moveTo>
                <a:lnTo>
                  <a:pt x="305665" y="243516"/>
                </a:lnTo>
                <a:lnTo>
                  <a:pt x="262205" y="251415"/>
                </a:lnTo>
                <a:lnTo>
                  <a:pt x="218407" y="260610"/>
                </a:lnTo>
                <a:lnTo>
                  <a:pt x="174299" y="271005"/>
                </a:lnTo>
                <a:lnTo>
                  <a:pt x="168990" y="401650"/>
                </a:lnTo>
                <a:lnTo>
                  <a:pt x="202155" y="391599"/>
                </a:lnTo>
                <a:lnTo>
                  <a:pt x="235157" y="382054"/>
                </a:lnTo>
                <a:lnTo>
                  <a:pt x="343423" y="382054"/>
                </a:lnTo>
                <a:lnTo>
                  <a:pt x="348759" y="237007"/>
                </a:lnTo>
              </a:path>
              <a:path w="349250" h="647064">
                <a:moveTo>
                  <a:pt x="247594" y="133232"/>
                </a:moveTo>
                <a:lnTo>
                  <a:pt x="322586" y="133232"/>
                </a:lnTo>
              </a:path>
              <a:path w="349250" h="647064">
                <a:moveTo>
                  <a:pt x="322586" y="133232"/>
                </a:moveTo>
                <a:lnTo>
                  <a:pt x="247594" y="133232"/>
                </a:lnTo>
                <a:lnTo>
                  <a:pt x="270266" y="137129"/>
                </a:lnTo>
                <a:lnTo>
                  <a:pt x="293358" y="145658"/>
                </a:lnTo>
                <a:lnTo>
                  <a:pt x="316856" y="158648"/>
                </a:lnTo>
                <a:lnTo>
                  <a:pt x="322586" y="13323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02364" y="5545318"/>
            <a:ext cx="133985" cy="535305"/>
          </a:xfrm>
          <a:custGeom>
            <a:avLst/>
            <a:gdLst/>
            <a:ahLst/>
            <a:cxnLst/>
            <a:rect l="l" t="t" r="r" b="b"/>
            <a:pathLst>
              <a:path w="133985" h="535304">
                <a:moveTo>
                  <a:pt x="16699" y="0"/>
                </a:moveTo>
                <a:lnTo>
                  <a:pt x="15328" y="347980"/>
                </a:lnTo>
                <a:lnTo>
                  <a:pt x="38114" y="343493"/>
                </a:lnTo>
                <a:lnTo>
                  <a:pt x="60770" y="339397"/>
                </a:lnTo>
                <a:lnTo>
                  <a:pt x="83295" y="335707"/>
                </a:lnTo>
                <a:lnTo>
                  <a:pt x="105688" y="332435"/>
                </a:lnTo>
                <a:lnTo>
                  <a:pt x="110353" y="278873"/>
                </a:lnTo>
                <a:lnTo>
                  <a:pt x="115014" y="225877"/>
                </a:lnTo>
                <a:lnTo>
                  <a:pt x="119669" y="173450"/>
                </a:lnTo>
                <a:lnTo>
                  <a:pt x="124319" y="121599"/>
                </a:lnTo>
                <a:lnTo>
                  <a:pt x="128964" y="70329"/>
                </a:lnTo>
                <a:lnTo>
                  <a:pt x="133603" y="19646"/>
                </a:lnTo>
                <a:lnTo>
                  <a:pt x="104717" y="13037"/>
                </a:lnTo>
                <a:lnTo>
                  <a:pt x="75599" y="7585"/>
                </a:lnTo>
                <a:lnTo>
                  <a:pt x="46256" y="3251"/>
                </a:lnTo>
                <a:lnTo>
                  <a:pt x="16699" y="0"/>
                </a:lnTo>
              </a:path>
              <a:path w="133985" h="535304">
                <a:moveTo>
                  <a:pt x="82473" y="393268"/>
                </a:moveTo>
                <a:lnTo>
                  <a:pt x="68553" y="393268"/>
                </a:lnTo>
                <a:lnTo>
                  <a:pt x="63715" y="393839"/>
                </a:lnTo>
                <a:lnTo>
                  <a:pt x="20387" y="417082"/>
                </a:lnTo>
                <a:lnTo>
                  <a:pt x="1389" y="459954"/>
                </a:lnTo>
                <a:lnTo>
                  <a:pt x="0" y="477236"/>
                </a:lnTo>
                <a:lnTo>
                  <a:pt x="1129" y="495769"/>
                </a:lnTo>
                <a:lnTo>
                  <a:pt x="20001" y="531190"/>
                </a:lnTo>
                <a:lnTo>
                  <a:pt x="37699" y="535312"/>
                </a:lnTo>
                <a:lnTo>
                  <a:pt x="48194" y="534120"/>
                </a:lnTo>
                <a:lnTo>
                  <a:pt x="86141" y="516439"/>
                </a:lnTo>
                <a:lnTo>
                  <a:pt x="110808" y="482015"/>
                </a:lnTo>
                <a:lnTo>
                  <a:pt x="115749" y="452190"/>
                </a:lnTo>
                <a:lnTo>
                  <a:pt x="114578" y="435165"/>
                </a:lnTo>
                <a:lnTo>
                  <a:pt x="96938" y="400583"/>
                </a:lnTo>
                <a:lnTo>
                  <a:pt x="82473" y="39326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93614" y="5530392"/>
            <a:ext cx="1648660" cy="957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924499" y="5879480"/>
            <a:ext cx="691616" cy="290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673181" y="39356"/>
            <a:ext cx="2242122" cy="1587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9666974" y="625343"/>
            <a:ext cx="226314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1670"/>
              </a:lnSpc>
            </a:pP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CUỘC</a:t>
            </a:r>
            <a:r>
              <a:rPr sz="1400" spc="-75" dirty="0">
                <a:solidFill>
                  <a:srgbClr val="FFF200"/>
                </a:solidFill>
                <a:latin typeface="UTM Cookies"/>
                <a:cs typeface="UTM Cookies"/>
              </a:rPr>
              <a:t> </a:t>
            </a: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THI</a:t>
            </a:r>
            <a:endParaRPr sz="1400">
              <a:latin typeface="UTM Cookies"/>
              <a:cs typeface="UTM Cookies"/>
            </a:endParaRPr>
          </a:p>
          <a:p>
            <a:pPr algn="ctr">
              <a:lnSpc>
                <a:spcPts val="2510"/>
              </a:lnSpc>
            </a:pPr>
            <a:r>
              <a:rPr sz="2100" spc="5" dirty="0">
                <a:solidFill>
                  <a:srgbClr val="00AEEF"/>
                </a:solidFill>
                <a:latin typeface="UTM Cookies"/>
                <a:cs typeface="UTM Cookies"/>
              </a:rPr>
              <a:t>GIẢI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CỨU TRÁI</a:t>
            </a:r>
            <a:r>
              <a:rPr sz="2100" spc="-60" dirty="0">
                <a:solidFill>
                  <a:srgbClr val="00AEEF"/>
                </a:solidFill>
                <a:latin typeface="UTM Cookies"/>
                <a:cs typeface="UTM Cookies"/>
              </a:rPr>
              <a:t>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ĐẤT</a:t>
            </a:r>
            <a:endParaRPr sz="2100">
              <a:latin typeface="UTM Cookies"/>
              <a:cs typeface="UTM Cookies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1511290" y="7204881"/>
            <a:ext cx="110489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spcBef>
                <a:spcPts val="85"/>
              </a:spcBef>
            </a:pPr>
            <a:r>
              <a:rPr sz="1200" b="1" dirty="0">
                <a:solidFill>
                  <a:srgbClr val="414042"/>
                </a:solidFill>
                <a:latin typeface="Myriad Pro"/>
                <a:cs typeface="Myriad Pro"/>
              </a:rPr>
              <a:t>9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36384-881B-45D5-A9B4-799D3077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69" y="2528"/>
            <a:ext cx="10693400" cy="7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9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556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8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537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DA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18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B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498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C6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4791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459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27B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403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A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208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A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401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16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382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E1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62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41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B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323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07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6303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F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815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58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796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6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776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4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5569" y="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017"/>
                </a:move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5569" y="0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0" y="1206017"/>
                </a:moveTo>
                <a:lnTo>
                  <a:pt x="10692003" y="1206017"/>
                </a:lnTo>
                <a:lnTo>
                  <a:pt x="10692003" y="0"/>
                </a:ln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5569" y="0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7097647" y="0"/>
                </a:moveTo>
                <a:lnTo>
                  <a:pt x="6447992" y="0"/>
                </a:lnTo>
                <a:lnTo>
                  <a:pt x="5818653" y="1206017"/>
                </a:lnTo>
                <a:lnTo>
                  <a:pt x="6179054" y="1206017"/>
                </a:lnTo>
                <a:lnTo>
                  <a:pt x="7097647" y="0"/>
                </a:lnTo>
                <a:close/>
              </a:path>
              <a:path w="10692130" h="1206500">
                <a:moveTo>
                  <a:pt x="9003539" y="0"/>
                </a:moveTo>
                <a:lnTo>
                  <a:pt x="8042427" y="0"/>
                </a:lnTo>
                <a:lnTo>
                  <a:pt x="6526755" y="1206017"/>
                </a:lnTo>
                <a:lnTo>
                  <a:pt x="7030868" y="1206017"/>
                </a:lnTo>
                <a:lnTo>
                  <a:pt x="9003539" y="0"/>
                </a:lnTo>
                <a:close/>
              </a:path>
              <a:path w="10692130" h="1206500">
                <a:moveTo>
                  <a:pt x="10691986" y="155651"/>
                </a:moveTo>
                <a:lnTo>
                  <a:pt x="7834194" y="1206017"/>
                </a:lnTo>
                <a:lnTo>
                  <a:pt x="9211827" y="1206017"/>
                </a:lnTo>
                <a:lnTo>
                  <a:pt x="10691986" y="836777"/>
                </a:lnTo>
                <a:lnTo>
                  <a:pt x="10691986" y="155651"/>
                </a:lnTo>
                <a:close/>
              </a:path>
              <a:path w="10692130" h="1206500">
                <a:moveTo>
                  <a:pt x="5650254" y="0"/>
                </a:moveTo>
                <a:lnTo>
                  <a:pt x="5101025" y="0"/>
                </a:lnTo>
                <a:lnTo>
                  <a:pt x="5216153" y="1206017"/>
                </a:lnTo>
                <a:lnTo>
                  <a:pt x="5522566" y="1206017"/>
                </a:lnTo>
                <a:lnTo>
                  <a:pt x="5650254" y="0"/>
                </a:lnTo>
                <a:close/>
              </a:path>
              <a:path w="10692130" h="1206500">
                <a:moveTo>
                  <a:pt x="0" y="40501"/>
                </a:moveTo>
                <a:lnTo>
                  <a:pt x="0" y="748577"/>
                </a:lnTo>
                <a:lnTo>
                  <a:pt x="1689845" y="1206017"/>
                </a:lnTo>
                <a:lnTo>
                  <a:pt x="3049990" y="1206017"/>
                </a:lnTo>
                <a:lnTo>
                  <a:pt x="0" y="40501"/>
                </a:lnTo>
                <a:close/>
              </a:path>
              <a:path w="10692130" h="1206500">
                <a:moveTo>
                  <a:pt x="2647115" y="0"/>
                </a:moveTo>
                <a:lnTo>
                  <a:pt x="1659033" y="0"/>
                </a:lnTo>
                <a:lnTo>
                  <a:pt x="3705094" y="1206017"/>
                </a:lnTo>
                <a:lnTo>
                  <a:pt x="4216714" y="1206017"/>
                </a:lnTo>
                <a:lnTo>
                  <a:pt x="2647115" y="0"/>
                </a:lnTo>
                <a:close/>
              </a:path>
              <a:path w="10692130" h="1206500">
                <a:moveTo>
                  <a:pt x="4281360" y="0"/>
                </a:moveTo>
                <a:lnTo>
                  <a:pt x="3653154" y="0"/>
                </a:lnTo>
                <a:lnTo>
                  <a:pt x="4586957" y="1206017"/>
                </a:lnTo>
                <a:lnTo>
                  <a:pt x="4908114" y="1206017"/>
                </a:lnTo>
                <a:lnTo>
                  <a:pt x="4281360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5572" y="3"/>
            <a:ext cx="2064073" cy="120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31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406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381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49728" y="77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877" y="0"/>
                </a:moveTo>
                <a:lnTo>
                  <a:pt x="19391" y="2228"/>
                </a:lnTo>
                <a:lnTo>
                  <a:pt x="9356" y="8639"/>
                </a:lnTo>
                <a:lnTo>
                  <a:pt x="2612" y="18416"/>
                </a:lnTo>
                <a:lnTo>
                  <a:pt x="0" y="30746"/>
                </a:lnTo>
                <a:lnTo>
                  <a:pt x="2234" y="43674"/>
                </a:lnTo>
                <a:lnTo>
                  <a:pt x="8913" y="53968"/>
                </a:lnTo>
                <a:lnTo>
                  <a:pt x="19143" y="60729"/>
                </a:lnTo>
                <a:lnTo>
                  <a:pt x="32029" y="63055"/>
                </a:lnTo>
                <a:lnTo>
                  <a:pt x="44410" y="60530"/>
                </a:lnTo>
                <a:lnTo>
                  <a:pt x="54248" y="53870"/>
                </a:lnTo>
                <a:lnTo>
                  <a:pt x="60732" y="43899"/>
                </a:lnTo>
                <a:lnTo>
                  <a:pt x="63055" y="31445"/>
                </a:lnTo>
                <a:lnTo>
                  <a:pt x="60677" y="19011"/>
                </a:lnTo>
                <a:lnTo>
                  <a:pt x="54143" y="9078"/>
                </a:lnTo>
                <a:lnTo>
                  <a:pt x="44271" y="2468"/>
                </a:lnTo>
                <a:lnTo>
                  <a:pt x="31877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32648" y="0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90">
                <a:moveTo>
                  <a:pt x="64130" y="0"/>
                </a:moveTo>
                <a:lnTo>
                  <a:pt x="302" y="0"/>
                </a:lnTo>
                <a:lnTo>
                  <a:pt x="0" y="1490"/>
                </a:lnTo>
                <a:lnTo>
                  <a:pt x="2330" y="13873"/>
                </a:lnTo>
                <a:lnTo>
                  <a:pt x="8836" y="24009"/>
                </a:lnTo>
                <a:lnTo>
                  <a:pt x="18641" y="30985"/>
                </a:lnTo>
                <a:lnTo>
                  <a:pt x="30873" y="33888"/>
                </a:lnTo>
                <a:lnTo>
                  <a:pt x="43749" y="31888"/>
                </a:lnTo>
                <a:lnTo>
                  <a:pt x="54349" y="25355"/>
                </a:lnTo>
                <a:lnTo>
                  <a:pt x="61634" y="15262"/>
                </a:lnTo>
                <a:lnTo>
                  <a:pt x="64566" y="2583"/>
                </a:lnTo>
                <a:lnTo>
                  <a:pt x="64130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16311" y="0"/>
            <a:ext cx="64135" cy="30480"/>
          </a:xfrm>
          <a:custGeom>
            <a:avLst/>
            <a:gdLst/>
            <a:ahLst/>
            <a:cxnLst/>
            <a:rect l="l" t="t" r="r" b="b"/>
            <a:pathLst>
              <a:path w="64134" h="30480">
                <a:moveTo>
                  <a:pt x="63735" y="0"/>
                </a:moveTo>
                <a:lnTo>
                  <a:pt x="0" y="0"/>
                </a:lnTo>
                <a:lnTo>
                  <a:pt x="1755" y="10191"/>
                </a:lnTo>
                <a:lnTo>
                  <a:pt x="8448" y="20666"/>
                </a:lnTo>
                <a:lnTo>
                  <a:pt x="18652" y="27763"/>
                </a:lnTo>
                <a:lnTo>
                  <a:pt x="31394" y="30479"/>
                </a:lnTo>
                <a:lnTo>
                  <a:pt x="44208" y="28092"/>
                </a:lnTo>
                <a:lnTo>
                  <a:pt x="54594" y="21261"/>
                </a:lnTo>
                <a:lnTo>
                  <a:pt x="61555" y="10964"/>
                </a:lnTo>
                <a:lnTo>
                  <a:pt x="63735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3285" y="46013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2524" y="0"/>
                </a:moveTo>
                <a:lnTo>
                  <a:pt x="20113" y="1886"/>
                </a:lnTo>
                <a:lnTo>
                  <a:pt x="9852" y="8174"/>
                </a:lnTo>
                <a:lnTo>
                  <a:pt x="2795" y="17893"/>
                </a:lnTo>
                <a:lnTo>
                  <a:pt x="0" y="30073"/>
                </a:lnTo>
                <a:lnTo>
                  <a:pt x="2055" y="41996"/>
                </a:lnTo>
                <a:lnTo>
                  <a:pt x="8210" y="51893"/>
                </a:lnTo>
                <a:lnTo>
                  <a:pt x="17566" y="58793"/>
                </a:lnTo>
                <a:lnTo>
                  <a:pt x="29222" y="61722"/>
                </a:lnTo>
                <a:lnTo>
                  <a:pt x="41636" y="59846"/>
                </a:lnTo>
                <a:lnTo>
                  <a:pt x="51901" y="53559"/>
                </a:lnTo>
                <a:lnTo>
                  <a:pt x="58962" y="43837"/>
                </a:lnTo>
                <a:lnTo>
                  <a:pt x="61760" y="31661"/>
                </a:lnTo>
                <a:lnTo>
                  <a:pt x="59704" y="19741"/>
                </a:lnTo>
                <a:lnTo>
                  <a:pt x="53547" y="9839"/>
                </a:lnTo>
                <a:lnTo>
                  <a:pt x="44188" y="2932"/>
                </a:lnTo>
                <a:lnTo>
                  <a:pt x="3252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3575" y="8371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774" y="0"/>
                </a:moveTo>
                <a:lnTo>
                  <a:pt x="17175" y="1932"/>
                </a:lnTo>
                <a:lnTo>
                  <a:pt x="8472" y="7467"/>
                </a:lnTo>
                <a:lnTo>
                  <a:pt x="2477" y="15841"/>
                </a:lnTo>
                <a:lnTo>
                  <a:pt x="0" y="26288"/>
                </a:lnTo>
                <a:lnTo>
                  <a:pt x="1774" y="37357"/>
                </a:lnTo>
                <a:lnTo>
                  <a:pt x="7461" y="46416"/>
                </a:lnTo>
                <a:lnTo>
                  <a:pt x="16205" y="52569"/>
                </a:lnTo>
                <a:lnTo>
                  <a:pt x="27152" y="54914"/>
                </a:lnTo>
                <a:lnTo>
                  <a:pt x="37750" y="52977"/>
                </a:lnTo>
                <a:lnTo>
                  <a:pt x="46448" y="47442"/>
                </a:lnTo>
                <a:lnTo>
                  <a:pt x="52439" y="39071"/>
                </a:lnTo>
                <a:lnTo>
                  <a:pt x="54914" y="28625"/>
                </a:lnTo>
                <a:lnTo>
                  <a:pt x="53145" y="17548"/>
                </a:lnTo>
                <a:lnTo>
                  <a:pt x="47459" y="8483"/>
                </a:lnTo>
                <a:lnTo>
                  <a:pt x="38716" y="2333"/>
                </a:lnTo>
                <a:lnTo>
                  <a:pt x="2777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4563" y="5390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073" y="0"/>
                </a:moveTo>
                <a:lnTo>
                  <a:pt x="16166" y="2250"/>
                </a:lnTo>
                <a:lnTo>
                  <a:pt x="7864" y="8040"/>
                </a:lnTo>
                <a:lnTo>
                  <a:pt x="2148" y="16385"/>
                </a:lnTo>
                <a:lnTo>
                  <a:pt x="0" y="26301"/>
                </a:lnTo>
                <a:lnTo>
                  <a:pt x="2061" y="36227"/>
                </a:lnTo>
                <a:lnTo>
                  <a:pt x="7710" y="44616"/>
                </a:lnTo>
                <a:lnTo>
                  <a:pt x="15971" y="50474"/>
                </a:lnTo>
                <a:lnTo>
                  <a:pt x="25869" y="52806"/>
                </a:lnTo>
                <a:lnTo>
                  <a:pt x="36236" y="50734"/>
                </a:lnTo>
                <a:lnTo>
                  <a:pt x="44929" y="44761"/>
                </a:lnTo>
                <a:lnTo>
                  <a:pt x="50826" y="36025"/>
                </a:lnTo>
                <a:lnTo>
                  <a:pt x="52806" y="25666"/>
                </a:lnTo>
                <a:lnTo>
                  <a:pt x="50372" y="15776"/>
                </a:lnTo>
                <a:lnTo>
                  <a:pt x="44430" y="7556"/>
                </a:lnTo>
                <a:lnTo>
                  <a:pt x="35993" y="1974"/>
                </a:lnTo>
                <a:lnTo>
                  <a:pt x="2607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4315" y="1891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152" y="0"/>
                </a:moveTo>
                <a:lnTo>
                  <a:pt x="14428" y="2023"/>
                </a:lnTo>
                <a:lnTo>
                  <a:pt x="7132" y="7070"/>
                </a:lnTo>
                <a:lnTo>
                  <a:pt x="2058" y="14351"/>
                </a:lnTo>
                <a:lnTo>
                  <a:pt x="0" y="23075"/>
                </a:lnTo>
                <a:lnTo>
                  <a:pt x="1683" y="32292"/>
                </a:lnTo>
                <a:lnTo>
                  <a:pt x="6750" y="40047"/>
                </a:lnTo>
                <a:lnTo>
                  <a:pt x="14312" y="45419"/>
                </a:lnTo>
                <a:lnTo>
                  <a:pt x="23482" y="47485"/>
                </a:lnTo>
                <a:lnTo>
                  <a:pt x="32685" y="45633"/>
                </a:lnTo>
                <a:lnTo>
                  <a:pt x="40355" y="40430"/>
                </a:lnTo>
                <a:lnTo>
                  <a:pt x="45590" y="32779"/>
                </a:lnTo>
                <a:lnTo>
                  <a:pt x="47485" y="23583"/>
                </a:lnTo>
                <a:lnTo>
                  <a:pt x="45447" y="14407"/>
                </a:lnTo>
                <a:lnTo>
                  <a:pt x="40100" y="6824"/>
                </a:lnTo>
                <a:lnTo>
                  <a:pt x="32361" y="1725"/>
                </a:lnTo>
                <a:lnTo>
                  <a:pt x="2315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8648" y="3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078" y="0"/>
                </a:moveTo>
                <a:lnTo>
                  <a:pt x="1078" y="0"/>
                </a:lnTo>
                <a:lnTo>
                  <a:pt x="0" y="4596"/>
                </a:lnTo>
                <a:lnTo>
                  <a:pt x="1837" y="13695"/>
                </a:lnTo>
                <a:lnTo>
                  <a:pt x="7102" y="21303"/>
                </a:lnTo>
                <a:lnTo>
                  <a:pt x="14791" y="26434"/>
                </a:lnTo>
                <a:lnTo>
                  <a:pt x="23901" y="28104"/>
                </a:lnTo>
                <a:lnTo>
                  <a:pt x="32523" y="25926"/>
                </a:lnTo>
                <a:lnTo>
                  <a:pt x="39660" y="20703"/>
                </a:lnTo>
                <a:lnTo>
                  <a:pt x="44480" y="13313"/>
                </a:lnTo>
                <a:lnTo>
                  <a:pt x="46151" y="4634"/>
                </a:lnTo>
                <a:lnTo>
                  <a:pt x="4507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12523" y="3"/>
            <a:ext cx="37465" cy="158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354" y="0"/>
                </a:moveTo>
                <a:lnTo>
                  <a:pt x="0" y="0"/>
                </a:lnTo>
                <a:lnTo>
                  <a:pt x="481" y="2761"/>
                </a:lnTo>
                <a:lnTo>
                  <a:pt x="5141" y="8964"/>
                </a:lnTo>
                <a:lnTo>
                  <a:pt x="13106" y="13205"/>
                </a:lnTo>
                <a:lnTo>
                  <a:pt x="24476" y="15670"/>
                </a:lnTo>
                <a:lnTo>
                  <a:pt x="28388" y="10082"/>
                </a:lnTo>
                <a:lnTo>
                  <a:pt x="36897" y="3097"/>
                </a:lnTo>
                <a:lnTo>
                  <a:pt x="3735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57602" y="54178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19913" y="0"/>
                </a:moveTo>
                <a:lnTo>
                  <a:pt x="11656" y="608"/>
                </a:lnTo>
                <a:lnTo>
                  <a:pt x="5322" y="4584"/>
                </a:lnTo>
                <a:lnTo>
                  <a:pt x="1305" y="11237"/>
                </a:lnTo>
                <a:lnTo>
                  <a:pt x="0" y="19875"/>
                </a:lnTo>
                <a:lnTo>
                  <a:pt x="1499" y="27778"/>
                </a:lnTo>
                <a:lnTo>
                  <a:pt x="5454" y="33815"/>
                </a:lnTo>
                <a:lnTo>
                  <a:pt x="11562" y="37683"/>
                </a:lnTo>
                <a:lnTo>
                  <a:pt x="19519" y="39077"/>
                </a:lnTo>
                <a:lnTo>
                  <a:pt x="27857" y="37567"/>
                </a:lnTo>
                <a:lnTo>
                  <a:pt x="34035" y="32870"/>
                </a:lnTo>
                <a:lnTo>
                  <a:pt x="38232" y="24883"/>
                </a:lnTo>
                <a:lnTo>
                  <a:pt x="40627" y="13500"/>
                </a:lnTo>
                <a:lnTo>
                  <a:pt x="35039" y="9639"/>
                </a:lnTo>
                <a:lnTo>
                  <a:pt x="27990" y="1155"/>
                </a:lnTo>
                <a:lnTo>
                  <a:pt x="1991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9990" y="3"/>
            <a:ext cx="1697989" cy="606425"/>
          </a:xfrm>
          <a:custGeom>
            <a:avLst/>
            <a:gdLst/>
            <a:ahLst/>
            <a:cxnLst/>
            <a:rect l="l" t="t" r="r" b="b"/>
            <a:pathLst>
              <a:path w="1697990" h="606425">
                <a:moveTo>
                  <a:pt x="1697585" y="0"/>
                </a:moveTo>
                <a:lnTo>
                  <a:pt x="1272370" y="0"/>
                </a:lnTo>
                <a:lnTo>
                  <a:pt x="0" y="606286"/>
                </a:lnTo>
                <a:lnTo>
                  <a:pt x="1697585" y="29148"/>
                </a:lnTo>
                <a:lnTo>
                  <a:pt x="1697585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3467" y="0"/>
            <a:ext cx="6049818" cy="1208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05968" y="52821"/>
            <a:ext cx="1162050" cy="309880"/>
          </a:xfrm>
          <a:custGeom>
            <a:avLst/>
            <a:gdLst/>
            <a:ahLst/>
            <a:cxnLst/>
            <a:rect l="l" t="t" r="r" b="b"/>
            <a:pathLst>
              <a:path w="1162050" h="309880">
                <a:moveTo>
                  <a:pt x="1161603" y="0"/>
                </a:moveTo>
                <a:lnTo>
                  <a:pt x="0" y="309818"/>
                </a:lnTo>
                <a:lnTo>
                  <a:pt x="1161603" y="148445"/>
                </a:lnTo>
                <a:lnTo>
                  <a:pt x="1161603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91015" y="426452"/>
            <a:ext cx="576580" cy="151765"/>
          </a:xfrm>
          <a:custGeom>
            <a:avLst/>
            <a:gdLst/>
            <a:ahLst/>
            <a:cxnLst/>
            <a:rect l="l" t="t" r="r" b="b"/>
            <a:pathLst>
              <a:path w="576579" h="151765">
                <a:moveTo>
                  <a:pt x="576556" y="0"/>
                </a:moveTo>
                <a:lnTo>
                  <a:pt x="0" y="151320"/>
                </a:lnTo>
                <a:lnTo>
                  <a:pt x="576556" y="67246"/>
                </a:lnTo>
                <a:lnTo>
                  <a:pt x="576556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89833" y="1088157"/>
            <a:ext cx="1078230" cy="118110"/>
          </a:xfrm>
          <a:custGeom>
            <a:avLst/>
            <a:gdLst/>
            <a:ahLst/>
            <a:cxnLst/>
            <a:rect l="l" t="t" r="r" b="b"/>
            <a:pathLst>
              <a:path w="1078229" h="118109">
                <a:moveTo>
                  <a:pt x="1077738" y="0"/>
                </a:moveTo>
                <a:lnTo>
                  <a:pt x="0" y="117859"/>
                </a:lnTo>
                <a:lnTo>
                  <a:pt x="1077738" y="117859"/>
                </a:lnTo>
                <a:lnTo>
                  <a:pt x="1077738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767279" y="222042"/>
            <a:ext cx="786845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800" spc="30" dirty="0">
                <a:solidFill>
                  <a:srgbClr val="FFFFFF"/>
                </a:solidFill>
              </a:rPr>
              <a:t>HÀNH ĐỘNG </a:t>
            </a:r>
            <a:r>
              <a:rPr sz="2800" spc="5" dirty="0">
                <a:solidFill>
                  <a:srgbClr val="FFFFFF"/>
                </a:solidFill>
              </a:rPr>
              <a:t>CỦA </a:t>
            </a:r>
            <a:r>
              <a:rPr lang="en-US" sz="2800" spc="30" dirty="0">
                <a:solidFill>
                  <a:srgbClr val="FFFFFF"/>
                </a:solidFill>
              </a:rPr>
              <a:t>CON NGƯỜI </a:t>
            </a:r>
            <a:r>
              <a:rPr sz="2800" spc="-10" dirty="0">
                <a:solidFill>
                  <a:srgbClr val="FFFFFF"/>
                </a:solidFill>
              </a:rPr>
              <a:t>CÓ </a:t>
            </a:r>
            <a:r>
              <a:rPr sz="2800" spc="25" dirty="0">
                <a:solidFill>
                  <a:srgbClr val="FFFFFF"/>
                </a:solidFill>
              </a:rPr>
              <a:t>ẢNH </a:t>
            </a:r>
            <a:r>
              <a:rPr sz="2800" spc="40" dirty="0">
                <a:solidFill>
                  <a:srgbClr val="FFFFFF"/>
                </a:solidFill>
              </a:rPr>
              <a:t>HƯỞNG </a:t>
            </a:r>
            <a:r>
              <a:rPr sz="2800" spc="25" dirty="0">
                <a:solidFill>
                  <a:srgbClr val="FFFFFF"/>
                </a:solidFill>
              </a:rPr>
              <a:t>ĐẾN MÔI </a:t>
            </a:r>
            <a:r>
              <a:rPr sz="2800" spc="30" dirty="0">
                <a:solidFill>
                  <a:srgbClr val="FFFFFF"/>
                </a:solidFill>
              </a:rPr>
              <a:t>TRƯỜNG </a:t>
            </a:r>
            <a:r>
              <a:rPr sz="2800" spc="25" dirty="0">
                <a:solidFill>
                  <a:srgbClr val="FFFFFF"/>
                </a:solidFill>
              </a:rPr>
              <a:t>NHƯ THẾ</a:t>
            </a:r>
            <a:r>
              <a:rPr sz="2800" spc="-135" dirty="0">
                <a:solidFill>
                  <a:srgbClr val="FFFFFF"/>
                </a:solidFill>
              </a:rPr>
              <a:t> </a:t>
            </a:r>
            <a:r>
              <a:rPr sz="2800" spc="10" dirty="0">
                <a:solidFill>
                  <a:srgbClr val="FFFFFF"/>
                </a:solidFill>
              </a:rPr>
              <a:t>NÀO?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32769" y="1847815"/>
            <a:ext cx="9777602" cy="269561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2540" rIns="0" bIns="0" rtlCol="0">
            <a:spAutoFit/>
          </a:bodyPr>
          <a:lstStyle/>
          <a:p>
            <a:pPr marL="386080" algn="ctr"/>
            <a:r>
              <a:rPr sz="3200" b="1" dirty="0">
                <a:solidFill>
                  <a:srgbClr val="25408F"/>
                </a:solidFill>
                <a:latin typeface="UTM Cookies"/>
                <a:cs typeface="UTM Cookies"/>
              </a:rPr>
              <a:t>Ô NHIỄM</a:t>
            </a:r>
            <a:endParaRPr lang="en-US" sz="3200" b="1" dirty="0">
              <a:solidFill>
                <a:srgbClr val="25408F"/>
              </a:solidFill>
              <a:latin typeface="UTM Cookies"/>
              <a:cs typeface="UTM Cookies"/>
            </a:endParaRPr>
          </a:p>
          <a:p>
            <a:pPr marL="386080" algn="ctr"/>
            <a:r>
              <a:rPr lang="en-US" sz="3200" b="1" dirty="0">
                <a:solidFill>
                  <a:srgbClr val="25408F"/>
                </a:solidFill>
                <a:latin typeface="UTM Cookies"/>
                <a:cs typeface="UTM Cookies"/>
              </a:rPr>
              <a:t>TIÊU THỤ </a:t>
            </a:r>
            <a:r>
              <a:rPr sz="3200" b="1" dirty="0">
                <a:solidFill>
                  <a:srgbClr val="25408F"/>
                </a:solidFill>
                <a:latin typeface="UTM Cookies"/>
                <a:cs typeface="UTM Cookies"/>
              </a:rPr>
              <a:t>NĂNG LƯỢNG</a:t>
            </a:r>
            <a:endParaRPr sz="3200" b="1" dirty="0">
              <a:latin typeface="Myriad Pro"/>
              <a:cs typeface="Myriad Pro"/>
            </a:endParaRPr>
          </a:p>
          <a:p>
            <a:pPr marL="386080" algn="ctr">
              <a:spcBef>
                <a:spcPts val="565"/>
              </a:spcBef>
            </a:pPr>
            <a:r>
              <a:rPr sz="3200" b="1" dirty="0">
                <a:solidFill>
                  <a:srgbClr val="25408F"/>
                </a:solidFill>
                <a:latin typeface="UTM Cookies"/>
                <a:cs typeface="UTM Cookies"/>
              </a:rPr>
              <a:t>CHẶT PHÁ RỪNG</a:t>
            </a:r>
            <a:endParaRPr sz="3200" b="1" dirty="0">
              <a:latin typeface="Myriad Pro"/>
              <a:cs typeface="Myriad Pro"/>
            </a:endParaRPr>
          </a:p>
          <a:p>
            <a:pPr marL="386080" algn="ctr">
              <a:spcBef>
                <a:spcPts val="565"/>
              </a:spcBef>
            </a:pPr>
            <a:r>
              <a:rPr sz="3200" b="1" dirty="0">
                <a:solidFill>
                  <a:srgbClr val="25408F"/>
                </a:solidFill>
                <a:latin typeface="UTM Cookies"/>
                <a:cs typeface="UTM Cookies"/>
              </a:rPr>
              <a:t>LÃNG PHÍ</a:t>
            </a:r>
            <a:r>
              <a:rPr lang="en-US" sz="3200" b="1" dirty="0">
                <a:solidFill>
                  <a:srgbClr val="25408F"/>
                </a:solidFill>
                <a:latin typeface="UTM Cookies"/>
                <a:cs typeface="UTM Cookies"/>
              </a:rPr>
              <a:t> </a:t>
            </a:r>
            <a:endParaRPr sz="3200" b="1" dirty="0">
              <a:latin typeface="Myriad Pro"/>
              <a:cs typeface="Myriad Pro"/>
            </a:endParaRPr>
          </a:p>
          <a:p>
            <a:pPr marL="386080" algn="ctr">
              <a:spcBef>
                <a:spcPts val="565"/>
              </a:spcBef>
            </a:pPr>
            <a:r>
              <a:rPr sz="3200" b="1" dirty="0">
                <a:solidFill>
                  <a:srgbClr val="25408F"/>
                </a:solidFill>
                <a:latin typeface="UTM Cookies"/>
                <a:cs typeface="UTM Cookies"/>
              </a:rPr>
              <a:t>SỬ DỤNG QUÁ MỨC NGUỒN TÀI NGUYÊN</a:t>
            </a:r>
            <a:endParaRPr sz="3200" b="1" dirty="0">
              <a:latin typeface="Myriad Pro"/>
              <a:cs typeface="Myriad Pr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32769" y="4794229"/>
            <a:ext cx="3153346" cy="233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44890" y="4794231"/>
            <a:ext cx="3153346" cy="2339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57025" y="4794225"/>
            <a:ext cx="3153346" cy="234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73181" y="39356"/>
            <a:ext cx="2242122" cy="1587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666974" y="625343"/>
            <a:ext cx="226314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1670"/>
              </a:lnSpc>
            </a:pP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CUỘC</a:t>
            </a:r>
            <a:r>
              <a:rPr sz="1400" spc="-75" dirty="0">
                <a:solidFill>
                  <a:srgbClr val="FFF200"/>
                </a:solidFill>
                <a:latin typeface="UTM Cookies"/>
                <a:cs typeface="UTM Cookies"/>
              </a:rPr>
              <a:t> </a:t>
            </a: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THI</a:t>
            </a:r>
            <a:endParaRPr sz="1400">
              <a:latin typeface="UTM Cookies"/>
              <a:cs typeface="UTM Cookies"/>
            </a:endParaRPr>
          </a:p>
          <a:p>
            <a:pPr algn="ctr">
              <a:lnSpc>
                <a:spcPts val="2510"/>
              </a:lnSpc>
            </a:pPr>
            <a:r>
              <a:rPr sz="2100" spc="5" dirty="0">
                <a:solidFill>
                  <a:srgbClr val="00AEEF"/>
                </a:solidFill>
                <a:latin typeface="UTM Cookies"/>
                <a:cs typeface="UTM Cookies"/>
              </a:rPr>
              <a:t>GIẢI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CỨU TRÁI</a:t>
            </a:r>
            <a:r>
              <a:rPr sz="2100" spc="-60" dirty="0">
                <a:solidFill>
                  <a:srgbClr val="00AEEF"/>
                </a:solidFill>
                <a:latin typeface="UTM Cookies"/>
                <a:cs typeface="UTM Cookies"/>
              </a:rPr>
              <a:t>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ĐẤT</a:t>
            </a:r>
            <a:endParaRPr sz="2100">
              <a:latin typeface="UTM Cookies"/>
              <a:cs typeface="UTM Cooki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A1D2E5-EF4C-4B83-8D30-1EDCB2E84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" r="831"/>
          <a:stretch/>
        </p:blipFill>
        <p:spPr>
          <a:xfrm>
            <a:off x="1464469" y="13244"/>
            <a:ext cx="10515600" cy="7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556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8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537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DA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18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B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498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C6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4791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19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459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27B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403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AC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208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A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401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16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382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DE1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62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419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B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3237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407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6303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F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8154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58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7960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6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7766" y="1206017"/>
            <a:ext cx="629920" cy="44450"/>
          </a:xfrm>
          <a:custGeom>
            <a:avLst/>
            <a:gdLst/>
            <a:ahLst/>
            <a:cxnLst/>
            <a:rect l="l" t="t" r="r" b="b"/>
            <a:pathLst>
              <a:path w="629920" h="44450">
                <a:moveTo>
                  <a:pt x="0" y="43827"/>
                </a:moveTo>
                <a:lnTo>
                  <a:pt x="629805" y="43827"/>
                </a:lnTo>
                <a:lnTo>
                  <a:pt x="629805" y="0"/>
                </a:lnTo>
                <a:lnTo>
                  <a:pt x="0" y="0"/>
                </a:lnTo>
                <a:lnTo>
                  <a:pt x="0" y="43827"/>
                </a:lnTo>
                <a:close/>
              </a:path>
            </a:pathLst>
          </a:custGeom>
          <a:solidFill>
            <a:srgbClr val="134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5569" y="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017"/>
                </a:move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5569" y="0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0" y="1206017"/>
                </a:moveTo>
                <a:lnTo>
                  <a:pt x="10692003" y="1206017"/>
                </a:lnTo>
                <a:lnTo>
                  <a:pt x="10692003" y="0"/>
                </a:lnTo>
                <a:lnTo>
                  <a:pt x="0" y="0"/>
                </a:lnTo>
                <a:lnTo>
                  <a:pt x="0" y="1206017"/>
                </a:lnTo>
                <a:close/>
              </a:path>
            </a:pathLst>
          </a:custGeom>
          <a:solidFill>
            <a:srgbClr val="00A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5569" y="0"/>
            <a:ext cx="10692130" cy="1206500"/>
          </a:xfrm>
          <a:custGeom>
            <a:avLst/>
            <a:gdLst/>
            <a:ahLst/>
            <a:cxnLst/>
            <a:rect l="l" t="t" r="r" b="b"/>
            <a:pathLst>
              <a:path w="10692130" h="1206500">
                <a:moveTo>
                  <a:pt x="7097647" y="0"/>
                </a:moveTo>
                <a:lnTo>
                  <a:pt x="6447992" y="0"/>
                </a:lnTo>
                <a:lnTo>
                  <a:pt x="5818653" y="1206017"/>
                </a:lnTo>
                <a:lnTo>
                  <a:pt x="6179054" y="1206017"/>
                </a:lnTo>
                <a:lnTo>
                  <a:pt x="7097647" y="0"/>
                </a:lnTo>
                <a:close/>
              </a:path>
              <a:path w="10692130" h="1206500">
                <a:moveTo>
                  <a:pt x="9003539" y="0"/>
                </a:moveTo>
                <a:lnTo>
                  <a:pt x="8042427" y="0"/>
                </a:lnTo>
                <a:lnTo>
                  <a:pt x="6526755" y="1206017"/>
                </a:lnTo>
                <a:lnTo>
                  <a:pt x="7030868" y="1206017"/>
                </a:lnTo>
                <a:lnTo>
                  <a:pt x="9003539" y="0"/>
                </a:lnTo>
                <a:close/>
              </a:path>
              <a:path w="10692130" h="1206500">
                <a:moveTo>
                  <a:pt x="10691986" y="155651"/>
                </a:moveTo>
                <a:lnTo>
                  <a:pt x="7834194" y="1206017"/>
                </a:lnTo>
                <a:lnTo>
                  <a:pt x="9211827" y="1206017"/>
                </a:lnTo>
                <a:lnTo>
                  <a:pt x="10691986" y="836777"/>
                </a:lnTo>
                <a:lnTo>
                  <a:pt x="10691986" y="155651"/>
                </a:lnTo>
                <a:close/>
              </a:path>
              <a:path w="10692130" h="1206500">
                <a:moveTo>
                  <a:pt x="5650254" y="0"/>
                </a:moveTo>
                <a:lnTo>
                  <a:pt x="5101025" y="0"/>
                </a:lnTo>
                <a:lnTo>
                  <a:pt x="5216153" y="1206017"/>
                </a:lnTo>
                <a:lnTo>
                  <a:pt x="5522566" y="1206017"/>
                </a:lnTo>
                <a:lnTo>
                  <a:pt x="5650254" y="0"/>
                </a:lnTo>
                <a:close/>
              </a:path>
              <a:path w="10692130" h="1206500">
                <a:moveTo>
                  <a:pt x="0" y="40501"/>
                </a:moveTo>
                <a:lnTo>
                  <a:pt x="0" y="748577"/>
                </a:lnTo>
                <a:lnTo>
                  <a:pt x="1689845" y="1206017"/>
                </a:lnTo>
                <a:lnTo>
                  <a:pt x="3049990" y="1206017"/>
                </a:lnTo>
                <a:lnTo>
                  <a:pt x="0" y="40501"/>
                </a:lnTo>
                <a:close/>
              </a:path>
              <a:path w="10692130" h="1206500">
                <a:moveTo>
                  <a:pt x="2647115" y="0"/>
                </a:moveTo>
                <a:lnTo>
                  <a:pt x="1659033" y="0"/>
                </a:lnTo>
                <a:lnTo>
                  <a:pt x="3705094" y="1206017"/>
                </a:lnTo>
                <a:lnTo>
                  <a:pt x="4216714" y="1206017"/>
                </a:lnTo>
                <a:lnTo>
                  <a:pt x="2647115" y="0"/>
                </a:lnTo>
                <a:close/>
              </a:path>
              <a:path w="10692130" h="1206500">
                <a:moveTo>
                  <a:pt x="4281360" y="0"/>
                </a:moveTo>
                <a:lnTo>
                  <a:pt x="3653154" y="0"/>
                </a:lnTo>
                <a:lnTo>
                  <a:pt x="4586957" y="1206017"/>
                </a:lnTo>
                <a:lnTo>
                  <a:pt x="4908114" y="1206017"/>
                </a:lnTo>
                <a:lnTo>
                  <a:pt x="4281360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5572" y="3"/>
            <a:ext cx="2064073" cy="120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31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406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21" y="86625"/>
            <a:ext cx="55244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27368" y="0"/>
                </a:moveTo>
                <a:lnTo>
                  <a:pt x="14848" y="2413"/>
                </a:lnTo>
                <a:lnTo>
                  <a:pt x="6026" y="9482"/>
                </a:lnTo>
                <a:lnTo>
                  <a:pt x="1090" y="20943"/>
                </a:lnTo>
                <a:lnTo>
                  <a:pt x="228" y="36537"/>
                </a:lnTo>
                <a:lnTo>
                  <a:pt x="342" y="38201"/>
                </a:lnTo>
                <a:lnTo>
                  <a:pt x="88" y="39903"/>
                </a:lnTo>
                <a:lnTo>
                  <a:pt x="0" y="41579"/>
                </a:lnTo>
                <a:lnTo>
                  <a:pt x="54736" y="41579"/>
                </a:lnTo>
                <a:lnTo>
                  <a:pt x="54660" y="39903"/>
                </a:lnTo>
                <a:lnTo>
                  <a:pt x="54381" y="38201"/>
                </a:lnTo>
                <a:lnTo>
                  <a:pt x="54508" y="36537"/>
                </a:lnTo>
                <a:lnTo>
                  <a:pt x="53652" y="20943"/>
                </a:lnTo>
                <a:lnTo>
                  <a:pt x="48715" y="9482"/>
                </a:lnTo>
                <a:lnTo>
                  <a:pt x="39890" y="2413"/>
                </a:lnTo>
                <a:lnTo>
                  <a:pt x="2736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49728" y="77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877" y="0"/>
                </a:moveTo>
                <a:lnTo>
                  <a:pt x="19391" y="2228"/>
                </a:lnTo>
                <a:lnTo>
                  <a:pt x="9356" y="8639"/>
                </a:lnTo>
                <a:lnTo>
                  <a:pt x="2612" y="18416"/>
                </a:lnTo>
                <a:lnTo>
                  <a:pt x="0" y="30746"/>
                </a:lnTo>
                <a:lnTo>
                  <a:pt x="2234" y="43674"/>
                </a:lnTo>
                <a:lnTo>
                  <a:pt x="8913" y="53968"/>
                </a:lnTo>
                <a:lnTo>
                  <a:pt x="19143" y="60729"/>
                </a:lnTo>
                <a:lnTo>
                  <a:pt x="32029" y="63055"/>
                </a:lnTo>
                <a:lnTo>
                  <a:pt x="44410" y="60530"/>
                </a:lnTo>
                <a:lnTo>
                  <a:pt x="54248" y="53870"/>
                </a:lnTo>
                <a:lnTo>
                  <a:pt x="60732" y="43899"/>
                </a:lnTo>
                <a:lnTo>
                  <a:pt x="63055" y="31445"/>
                </a:lnTo>
                <a:lnTo>
                  <a:pt x="60677" y="19011"/>
                </a:lnTo>
                <a:lnTo>
                  <a:pt x="54143" y="9078"/>
                </a:lnTo>
                <a:lnTo>
                  <a:pt x="44271" y="2468"/>
                </a:lnTo>
                <a:lnTo>
                  <a:pt x="31877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32648" y="0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90">
                <a:moveTo>
                  <a:pt x="64130" y="0"/>
                </a:moveTo>
                <a:lnTo>
                  <a:pt x="302" y="0"/>
                </a:lnTo>
                <a:lnTo>
                  <a:pt x="0" y="1490"/>
                </a:lnTo>
                <a:lnTo>
                  <a:pt x="2330" y="13873"/>
                </a:lnTo>
                <a:lnTo>
                  <a:pt x="8836" y="24009"/>
                </a:lnTo>
                <a:lnTo>
                  <a:pt x="18641" y="30985"/>
                </a:lnTo>
                <a:lnTo>
                  <a:pt x="30873" y="33888"/>
                </a:lnTo>
                <a:lnTo>
                  <a:pt x="43749" y="31888"/>
                </a:lnTo>
                <a:lnTo>
                  <a:pt x="54349" y="25355"/>
                </a:lnTo>
                <a:lnTo>
                  <a:pt x="61634" y="15262"/>
                </a:lnTo>
                <a:lnTo>
                  <a:pt x="64566" y="2583"/>
                </a:lnTo>
                <a:lnTo>
                  <a:pt x="64130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16311" y="0"/>
            <a:ext cx="64135" cy="30480"/>
          </a:xfrm>
          <a:custGeom>
            <a:avLst/>
            <a:gdLst/>
            <a:ahLst/>
            <a:cxnLst/>
            <a:rect l="l" t="t" r="r" b="b"/>
            <a:pathLst>
              <a:path w="64134" h="30480">
                <a:moveTo>
                  <a:pt x="63735" y="0"/>
                </a:moveTo>
                <a:lnTo>
                  <a:pt x="0" y="0"/>
                </a:lnTo>
                <a:lnTo>
                  <a:pt x="1755" y="10191"/>
                </a:lnTo>
                <a:lnTo>
                  <a:pt x="8448" y="20666"/>
                </a:lnTo>
                <a:lnTo>
                  <a:pt x="18652" y="27763"/>
                </a:lnTo>
                <a:lnTo>
                  <a:pt x="31394" y="30479"/>
                </a:lnTo>
                <a:lnTo>
                  <a:pt x="44208" y="28092"/>
                </a:lnTo>
                <a:lnTo>
                  <a:pt x="54594" y="21261"/>
                </a:lnTo>
                <a:lnTo>
                  <a:pt x="61555" y="10964"/>
                </a:lnTo>
                <a:lnTo>
                  <a:pt x="63735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3285" y="46013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2524" y="0"/>
                </a:moveTo>
                <a:lnTo>
                  <a:pt x="20113" y="1886"/>
                </a:lnTo>
                <a:lnTo>
                  <a:pt x="9852" y="8174"/>
                </a:lnTo>
                <a:lnTo>
                  <a:pt x="2795" y="17893"/>
                </a:lnTo>
                <a:lnTo>
                  <a:pt x="0" y="30073"/>
                </a:lnTo>
                <a:lnTo>
                  <a:pt x="2055" y="41996"/>
                </a:lnTo>
                <a:lnTo>
                  <a:pt x="8210" y="51893"/>
                </a:lnTo>
                <a:lnTo>
                  <a:pt x="17566" y="58793"/>
                </a:lnTo>
                <a:lnTo>
                  <a:pt x="29222" y="61722"/>
                </a:lnTo>
                <a:lnTo>
                  <a:pt x="41636" y="59846"/>
                </a:lnTo>
                <a:lnTo>
                  <a:pt x="51901" y="53559"/>
                </a:lnTo>
                <a:lnTo>
                  <a:pt x="58962" y="43837"/>
                </a:lnTo>
                <a:lnTo>
                  <a:pt x="61760" y="31661"/>
                </a:lnTo>
                <a:lnTo>
                  <a:pt x="59704" y="19741"/>
                </a:lnTo>
                <a:lnTo>
                  <a:pt x="53547" y="9839"/>
                </a:lnTo>
                <a:lnTo>
                  <a:pt x="44188" y="2932"/>
                </a:lnTo>
                <a:lnTo>
                  <a:pt x="3252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3575" y="8371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774" y="0"/>
                </a:moveTo>
                <a:lnTo>
                  <a:pt x="17175" y="1932"/>
                </a:lnTo>
                <a:lnTo>
                  <a:pt x="8472" y="7467"/>
                </a:lnTo>
                <a:lnTo>
                  <a:pt x="2477" y="15841"/>
                </a:lnTo>
                <a:lnTo>
                  <a:pt x="0" y="26288"/>
                </a:lnTo>
                <a:lnTo>
                  <a:pt x="1774" y="37357"/>
                </a:lnTo>
                <a:lnTo>
                  <a:pt x="7461" y="46416"/>
                </a:lnTo>
                <a:lnTo>
                  <a:pt x="16205" y="52569"/>
                </a:lnTo>
                <a:lnTo>
                  <a:pt x="27152" y="54914"/>
                </a:lnTo>
                <a:lnTo>
                  <a:pt x="37750" y="52977"/>
                </a:lnTo>
                <a:lnTo>
                  <a:pt x="46448" y="47442"/>
                </a:lnTo>
                <a:lnTo>
                  <a:pt x="52439" y="39071"/>
                </a:lnTo>
                <a:lnTo>
                  <a:pt x="54914" y="28625"/>
                </a:lnTo>
                <a:lnTo>
                  <a:pt x="53145" y="17548"/>
                </a:lnTo>
                <a:lnTo>
                  <a:pt x="47459" y="8483"/>
                </a:lnTo>
                <a:lnTo>
                  <a:pt x="38716" y="2333"/>
                </a:lnTo>
                <a:lnTo>
                  <a:pt x="2777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4563" y="5390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073" y="0"/>
                </a:moveTo>
                <a:lnTo>
                  <a:pt x="16166" y="2250"/>
                </a:lnTo>
                <a:lnTo>
                  <a:pt x="7864" y="8040"/>
                </a:lnTo>
                <a:lnTo>
                  <a:pt x="2148" y="16385"/>
                </a:lnTo>
                <a:lnTo>
                  <a:pt x="0" y="26301"/>
                </a:lnTo>
                <a:lnTo>
                  <a:pt x="2061" y="36227"/>
                </a:lnTo>
                <a:lnTo>
                  <a:pt x="7710" y="44616"/>
                </a:lnTo>
                <a:lnTo>
                  <a:pt x="15971" y="50474"/>
                </a:lnTo>
                <a:lnTo>
                  <a:pt x="25869" y="52806"/>
                </a:lnTo>
                <a:lnTo>
                  <a:pt x="36236" y="50734"/>
                </a:lnTo>
                <a:lnTo>
                  <a:pt x="44929" y="44761"/>
                </a:lnTo>
                <a:lnTo>
                  <a:pt x="50826" y="36025"/>
                </a:lnTo>
                <a:lnTo>
                  <a:pt x="52806" y="25666"/>
                </a:lnTo>
                <a:lnTo>
                  <a:pt x="50372" y="15776"/>
                </a:lnTo>
                <a:lnTo>
                  <a:pt x="44430" y="7556"/>
                </a:lnTo>
                <a:lnTo>
                  <a:pt x="35993" y="1974"/>
                </a:lnTo>
                <a:lnTo>
                  <a:pt x="2607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4315" y="1891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152" y="0"/>
                </a:moveTo>
                <a:lnTo>
                  <a:pt x="14428" y="2023"/>
                </a:lnTo>
                <a:lnTo>
                  <a:pt x="7132" y="7070"/>
                </a:lnTo>
                <a:lnTo>
                  <a:pt x="2058" y="14351"/>
                </a:lnTo>
                <a:lnTo>
                  <a:pt x="0" y="23075"/>
                </a:lnTo>
                <a:lnTo>
                  <a:pt x="1683" y="32292"/>
                </a:lnTo>
                <a:lnTo>
                  <a:pt x="6750" y="40047"/>
                </a:lnTo>
                <a:lnTo>
                  <a:pt x="14312" y="45419"/>
                </a:lnTo>
                <a:lnTo>
                  <a:pt x="23482" y="47485"/>
                </a:lnTo>
                <a:lnTo>
                  <a:pt x="32685" y="45633"/>
                </a:lnTo>
                <a:lnTo>
                  <a:pt x="40355" y="40430"/>
                </a:lnTo>
                <a:lnTo>
                  <a:pt x="45590" y="32779"/>
                </a:lnTo>
                <a:lnTo>
                  <a:pt x="47485" y="23583"/>
                </a:lnTo>
                <a:lnTo>
                  <a:pt x="45447" y="14407"/>
                </a:lnTo>
                <a:lnTo>
                  <a:pt x="40100" y="6824"/>
                </a:lnTo>
                <a:lnTo>
                  <a:pt x="32361" y="1725"/>
                </a:lnTo>
                <a:lnTo>
                  <a:pt x="23152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8648" y="3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078" y="0"/>
                </a:moveTo>
                <a:lnTo>
                  <a:pt x="1078" y="0"/>
                </a:lnTo>
                <a:lnTo>
                  <a:pt x="0" y="4596"/>
                </a:lnTo>
                <a:lnTo>
                  <a:pt x="1837" y="13695"/>
                </a:lnTo>
                <a:lnTo>
                  <a:pt x="7102" y="21303"/>
                </a:lnTo>
                <a:lnTo>
                  <a:pt x="14791" y="26434"/>
                </a:lnTo>
                <a:lnTo>
                  <a:pt x="23901" y="28104"/>
                </a:lnTo>
                <a:lnTo>
                  <a:pt x="32523" y="25926"/>
                </a:lnTo>
                <a:lnTo>
                  <a:pt x="39660" y="20703"/>
                </a:lnTo>
                <a:lnTo>
                  <a:pt x="44480" y="13313"/>
                </a:lnTo>
                <a:lnTo>
                  <a:pt x="46151" y="4634"/>
                </a:lnTo>
                <a:lnTo>
                  <a:pt x="45078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12523" y="3"/>
            <a:ext cx="37465" cy="158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354" y="0"/>
                </a:moveTo>
                <a:lnTo>
                  <a:pt x="0" y="0"/>
                </a:lnTo>
                <a:lnTo>
                  <a:pt x="481" y="2761"/>
                </a:lnTo>
                <a:lnTo>
                  <a:pt x="5141" y="8964"/>
                </a:lnTo>
                <a:lnTo>
                  <a:pt x="13106" y="13205"/>
                </a:lnTo>
                <a:lnTo>
                  <a:pt x="24476" y="15670"/>
                </a:lnTo>
                <a:lnTo>
                  <a:pt x="28388" y="10082"/>
                </a:lnTo>
                <a:lnTo>
                  <a:pt x="36897" y="3097"/>
                </a:lnTo>
                <a:lnTo>
                  <a:pt x="37354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57602" y="54178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19913" y="0"/>
                </a:moveTo>
                <a:lnTo>
                  <a:pt x="11656" y="608"/>
                </a:lnTo>
                <a:lnTo>
                  <a:pt x="5322" y="4584"/>
                </a:lnTo>
                <a:lnTo>
                  <a:pt x="1305" y="11237"/>
                </a:lnTo>
                <a:lnTo>
                  <a:pt x="0" y="19875"/>
                </a:lnTo>
                <a:lnTo>
                  <a:pt x="1499" y="27778"/>
                </a:lnTo>
                <a:lnTo>
                  <a:pt x="5454" y="33815"/>
                </a:lnTo>
                <a:lnTo>
                  <a:pt x="11562" y="37683"/>
                </a:lnTo>
                <a:lnTo>
                  <a:pt x="19519" y="39077"/>
                </a:lnTo>
                <a:lnTo>
                  <a:pt x="27857" y="37567"/>
                </a:lnTo>
                <a:lnTo>
                  <a:pt x="34035" y="32870"/>
                </a:lnTo>
                <a:lnTo>
                  <a:pt x="38232" y="24883"/>
                </a:lnTo>
                <a:lnTo>
                  <a:pt x="40627" y="13500"/>
                </a:lnTo>
                <a:lnTo>
                  <a:pt x="35039" y="9639"/>
                </a:lnTo>
                <a:lnTo>
                  <a:pt x="27990" y="1155"/>
                </a:lnTo>
                <a:lnTo>
                  <a:pt x="19913" y="0"/>
                </a:lnTo>
                <a:close/>
              </a:path>
            </a:pathLst>
          </a:custGeom>
          <a:solidFill>
            <a:srgbClr val="005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9990" y="3"/>
            <a:ext cx="1697989" cy="606425"/>
          </a:xfrm>
          <a:custGeom>
            <a:avLst/>
            <a:gdLst/>
            <a:ahLst/>
            <a:cxnLst/>
            <a:rect l="l" t="t" r="r" b="b"/>
            <a:pathLst>
              <a:path w="1697990" h="606425">
                <a:moveTo>
                  <a:pt x="1697585" y="0"/>
                </a:moveTo>
                <a:lnTo>
                  <a:pt x="1272370" y="0"/>
                </a:lnTo>
                <a:lnTo>
                  <a:pt x="0" y="606286"/>
                </a:lnTo>
                <a:lnTo>
                  <a:pt x="1697585" y="29148"/>
                </a:lnTo>
                <a:lnTo>
                  <a:pt x="1697585" y="0"/>
                </a:lnTo>
                <a:close/>
              </a:path>
            </a:pathLst>
          </a:custGeom>
          <a:solidFill>
            <a:srgbClr val="007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3467" y="0"/>
            <a:ext cx="6049818" cy="1208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05968" y="52821"/>
            <a:ext cx="1162050" cy="309880"/>
          </a:xfrm>
          <a:custGeom>
            <a:avLst/>
            <a:gdLst/>
            <a:ahLst/>
            <a:cxnLst/>
            <a:rect l="l" t="t" r="r" b="b"/>
            <a:pathLst>
              <a:path w="1162050" h="309880">
                <a:moveTo>
                  <a:pt x="1161603" y="0"/>
                </a:moveTo>
                <a:lnTo>
                  <a:pt x="0" y="309818"/>
                </a:lnTo>
                <a:lnTo>
                  <a:pt x="1161603" y="148445"/>
                </a:lnTo>
                <a:lnTo>
                  <a:pt x="1161603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91015" y="426452"/>
            <a:ext cx="576580" cy="151765"/>
          </a:xfrm>
          <a:custGeom>
            <a:avLst/>
            <a:gdLst/>
            <a:ahLst/>
            <a:cxnLst/>
            <a:rect l="l" t="t" r="r" b="b"/>
            <a:pathLst>
              <a:path w="576579" h="151765">
                <a:moveTo>
                  <a:pt x="576556" y="0"/>
                </a:moveTo>
                <a:lnTo>
                  <a:pt x="0" y="151320"/>
                </a:lnTo>
                <a:lnTo>
                  <a:pt x="576556" y="67246"/>
                </a:lnTo>
                <a:lnTo>
                  <a:pt x="576556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89833" y="1088157"/>
            <a:ext cx="1078230" cy="118110"/>
          </a:xfrm>
          <a:custGeom>
            <a:avLst/>
            <a:gdLst/>
            <a:ahLst/>
            <a:cxnLst/>
            <a:rect l="l" t="t" r="r" b="b"/>
            <a:pathLst>
              <a:path w="1078229" h="118109">
                <a:moveTo>
                  <a:pt x="1077738" y="0"/>
                </a:moveTo>
                <a:lnTo>
                  <a:pt x="0" y="117859"/>
                </a:lnTo>
                <a:lnTo>
                  <a:pt x="1077738" y="117859"/>
                </a:lnTo>
                <a:lnTo>
                  <a:pt x="1077738" y="0"/>
                </a:lnTo>
                <a:close/>
              </a:path>
            </a:pathLst>
          </a:custGeom>
          <a:solidFill>
            <a:srgbClr val="05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779986" y="97003"/>
            <a:ext cx="837076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/>
            <a:r>
              <a:rPr sz="3200" spc="30" dirty="0">
                <a:solidFill>
                  <a:srgbClr val="FFFFFF"/>
                </a:solidFill>
              </a:rPr>
              <a:t>THIÊN </a:t>
            </a:r>
            <a:r>
              <a:rPr sz="3200" spc="-25" dirty="0">
                <a:solidFill>
                  <a:srgbClr val="FFFFFF"/>
                </a:solidFill>
              </a:rPr>
              <a:t>TAI </a:t>
            </a:r>
            <a:r>
              <a:rPr sz="3200" spc="25" dirty="0">
                <a:solidFill>
                  <a:srgbClr val="FFFFFF"/>
                </a:solidFill>
              </a:rPr>
              <a:t>LÀ </a:t>
            </a:r>
            <a:r>
              <a:rPr sz="3200" spc="20" dirty="0">
                <a:solidFill>
                  <a:srgbClr val="FFFFFF"/>
                </a:solidFill>
              </a:rPr>
              <a:t>GÌ </a:t>
            </a:r>
            <a:r>
              <a:rPr sz="3200" spc="-35" dirty="0">
                <a:solidFill>
                  <a:srgbClr val="FFFFFF"/>
                </a:solidFill>
              </a:rPr>
              <a:t>VÀ </a:t>
            </a:r>
            <a:r>
              <a:rPr sz="3200" spc="25" dirty="0">
                <a:solidFill>
                  <a:srgbClr val="FFFFFF"/>
                </a:solidFill>
              </a:rPr>
              <a:t>ẢNH </a:t>
            </a:r>
            <a:r>
              <a:rPr sz="3200" spc="30" dirty="0">
                <a:solidFill>
                  <a:srgbClr val="FFFFFF"/>
                </a:solidFill>
              </a:rPr>
              <a:t>HƯỞNG </a:t>
            </a:r>
            <a:r>
              <a:rPr sz="3200" spc="25" dirty="0">
                <a:solidFill>
                  <a:srgbClr val="FFFFFF"/>
                </a:solidFill>
              </a:rPr>
              <a:t>ĐẾN </a:t>
            </a:r>
            <a:r>
              <a:rPr lang="en-US" sz="3200" spc="30" dirty="0">
                <a:solidFill>
                  <a:srgbClr val="FFFFFF"/>
                </a:solidFill>
              </a:rPr>
              <a:t>CON NG</a:t>
            </a:r>
            <a:r>
              <a:rPr lang="vi-VN" sz="3200" spc="30" dirty="0">
                <a:solidFill>
                  <a:srgbClr val="FFFFFF"/>
                </a:solidFill>
              </a:rPr>
              <a:t>Ư</a:t>
            </a:r>
            <a:r>
              <a:rPr lang="en-US" sz="3200" spc="30" dirty="0">
                <a:solidFill>
                  <a:srgbClr val="FFFFFF"/>
                </a:solidFill>
              </a:rPr>
              <a:t>ỜI </a:t>
            </a:r>
            <a:r>
              <a:rPr sz="3200" spc="25" dirty="0">
                <a:solidFill>
                  <a:srgbClr val="FFFFFF"/>
                </a:solidFill>
              </a:rPr>
              <a:t>NHƯ THẾ</a:t>
            </a:r>
            <a:r>
              <a:rPr sz="3200" spc="20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NÀO?</a:t>
            </a:r>
            <a:r>
              <a:rPr lang="en-US" sz="3200" b="0" i="1" spc="-10" dirty="0">
                <a:solidFill>
                  <a:srgbClr val="FFFFFF"/>
                </a:solidFill>
              </a:rPr>
              <a:t> </a:t>
            </a:r>
            <a:endParaRPr sz="3200" b="0" i="1" dirty="0">
              <a:solidFill>
                <a:srgbClr val="FFFFFF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9673181" y="39356"/>
            <a:ext cx="2242122" cy="1587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9666974" y="625343"/>
            <a:ext cx="226314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1670"/>
              </a:lnSpc>
            </a:pP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CUỘC</a:t>
            </a:r>
            <a:r>
              <a:rPr sz="1400" spc="-75" dirty="0">
                <a:solidFill>
                  <a:srgbClr val="FFF200"/>
                </a:solidFill>
                <a:latin typeface="UTM Cookies"/>
                <a:cs typeface="UTM Cookies"/>
              </a:rPr>
              <a:t> </a:t>
            </a:r>
            <a:r>
              <a:rPr sz="1400" dirty="0">
                <a:solidFill>
                  <a:srgbClr val="FFF200"/>
                </a:solidFill>
                <a:latin typeface="UTM Cookies"/>
                <a:cs typeface="UTM Cookies"/>
              </a:rPr>
              <a:t>THI</a:t>
            </a:r>
            <a:endParaRPr sz="1400">
              <a:latin typeface="UTM Cookies"/>
              <a:cs typeface="UTM Cookies"/>
            </a:endParaRPr>
          </a:p>
          <a:p>
            <a:pPr algn="ctr">
              <a:lnSpc>
                <a:spcPts val="2510"/>
              </a:lnSpc>
            </a:pPr>
            <a:r>
              <a:rPr sz="2100" spc="5" dirty="0">
                <a:solidFill>
                  <a:srgbClr val="00AEEF"/>
                </a:solidFill>
                <a:latin typeface="UTM Cookies"/>
                <a:cs typeface="UTM Cookies"/>
              </a:rPr>
              <a:t>GIẢI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CỨU TRÁI</a:t>
            </a:r>
            <a:r>
              <a:rPr sz="2100" spc="-60" dirty="0">
                <a:solidFill>
                  <a:srgbClr val="00AEEF"/>
                </a:solidFill>
                <a:latin typeface="UTM Cookies"/>
                <a:cs typeface="UTM Cookies"/>
              </a:rPr>
              <a:t> </a:t>
            </a:r>
            <a:r>
              <a:rPr sz="2100" spc="10" dirty="0">
                <a:solidFill>
                  <a:srgbClr val="00AEEF"/>
                </a:solidFill>
                <a:latin typeface="UTM Cookies"/>
                <a:cs typeface="UTM Cookies"/>
              </a:rPr>
              <a:t>ĐẤT</a:t>
            </a:r>
            <a:endParaRPr sz="2100">
              <a:latin typeface="UTM Cookies"/>
              <a:cs typeface="UTM Cookies"/>
            </a:endParaRPr>
          </a:p>
        </p:txBody>
      </p:sp>
      <p:sp>
        <p:nvSpPr>
          <p:cNvPr id="168" name="object 168"/>
          <p:cNvSpPr txBox="1">
            <a:spLocks noGrp="1"/>
          </p:cNvSpPr>
          <p:nvPr>
            <p:ph type="sldNum" sz="quarter" idx="7"/>
          </p:nvPr>
        </p:nvSpPr>
        <p:spPr>
          <a:xfrm>
            <a:off x="15372210" y="7204881"/>
            <a:ext cx="277034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>
              <a:spcBef>
                <a:spcPts val="85"/>
              </a:spcBef>
            </a:pPr>
            <a:r>
              <a:rPr dirty="0"/>
              <a:t>14</a:t>
            </a: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D51471D9-1D03-4E5F-8EDA-CB6141E4F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471" y="2732284"/>
            <a:ext cx="4648201" cy="4536466"/>
          </a:xfrm>
          <a:prstGeom prst="rect">
            <a:avLst/>
          </a:prstGeom>
        </p:spPr>
      </p:pic>
      <p:sp>
        <p:nvSpPr>
          <p:cNvPr id="171" name="object 165">
            <a:extLst>
              <a:ext uri="{FF2B5EF4-FFF2-40B4-BE49-F238E27FC236}">
                <a16:creationId xmlns:a16="http://schemas.microsoft.com/office/drawing/2014/main" id="{A575B759-75E1-4257-A1B1-3EAD5A88C13C}"/>
              </a:ext>
            </a:extLst>
          </p:cNvPr>
          <p:cNvSpPr txBox="1">
            <a:spLocks/>
          </p:cNvSpPr>
          <p:nvPr/>
        </p:nvSpPr>
        <p:spPr>
          <a:xfrm>
            <a:off x="1741964" y="1703645"/>
            <a:ext cx="996061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1200" b="0" i="0">
                <a:solidFill>
                  <a:srgbClr val="414042"/>
                </a:solidFill>
                <a:latin typeface="Myriad Pro"/>
                <a:ea typeface="+mn-ea"/>
                <a:cs typeface="Myriad Pr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29455"/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THIÊN </a:t>
            </a:r>
            <a:r>
              <a:rPr lang="vi-VN" sz="4000" kern="0" spc="-45" dirty="0">
                <a:solidFill>
                  <a:srgbClr val="EE402B"/>
                </a:solidFill>
                <a:latin typeface="UTM Cookies"/>
                <a:cs typeface="UTM Cookies"/>
              </a:rPr>
              <a:t>TAI </a:t>
            </a:r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LÀ</a:t>
            </a:r>
            <a:r>
              <a:rPr lang="vi-VN" sz="4000" kern="0" spc="-45" dirty="0">
                <a:solidFill>
                  <a:srgbClr val="EE402B"/>
                </a:solidFill>
                <a:latin typeface="UTM Cookies"/>
                <a:cs typeface="UTM Cookies"/>
              </a:rPr>
              <a:t> </a:t>
            </a:r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GÌ?</a:t>
            </a:r>
            <a:endParaRPr lang="vi-VN" sz="4000" kern="0" dirty="0">
              <a:latin typeface="UTM Cookies"/>
              <a:cs typeface="UTM Cookies"/>
            </a:endParaRPr>
          </a:p>
          <a:p>
            <a:pPr marL="4535170"/>
            <a:endParaRPr lang="vi-VN" sz="4000" kern="0" dirty="0">
              <a:solidFill>
                <a:srgbClr val="EE402B"/>
              </a:solidFill>
              <a:latin typeface="UTM Cookies"/>
              <a:cs typeface="UTM Cookies"/>
            </a:endParaRPr>
          </a:p>
          <a:p>
            <a:pPr marL="4535170"/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THIÊN </a:t>
            </a:r>
            <a:r>
              <a:rPr lang="vi-VN" sz="4000" kern="0" spc="-45" dirty="0">
                <a:solidFill>
                  <a:srgbClr val="EE402B"/>
                </a:solidFill>
                <a:latin typeface="UTM Cookies"/>
                <a:cs typeface="UTM Cookies"/>
              </a:rPr>
              <a:t>TAI </a:t>
            </a:r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ĐÃ GÂY THIỆT HẠI NHƯ THẾ</a:t>
            </a:r>
            <a:r>
              <a:rPr lang="vi-VN" sz="4000" kern="0" spc="-40" dirty="0">
                <a:solidFill>
                  <a:srgbClr val="EE402B"/>
                </a:solidFill>
                <a:latin typeface="UTM Cookies"/>
                <a:cs typeface="UTM Cookies"/>
              </a:rPr>
              <a:t> </a:t>
            </a:r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NÀO?</a:t>
            </a:r>
          </a:p>
          <a:p>
            <a:pPr marL="4535170"/>
            <a:endParaRPr lang="vi-VN" sz="4000" kern="0" dirty="0">
              <a:solidFill>
                <a:srgbClr val="EE402B"/>
              </a:solidFill>
              <a:latin typeface="UTM Cookies"/>
              <a:cs typeface="UTM Cookies"/>
            </a:endParaRPr>
          </a:p>
          <a:p>
            <a:pPr marL="4535170"/>
            <a:r>
              <a:rPr lang="vi-VN" sz="4000" kern="0" dirty="0">
                <a:solidFill>
                  <a:srgbClr val="EE402B"/>
                </a:solidFill>
                <a:latin typeface="UTM Cookies"/>
                <a:cs typeface="UTM Cookies"/>
              </a:rPr>
              <a:t>CẦN LÀM GÌ ĐỂ PHÒNG CHỐNG THIÊN TAI?</a:t>
            </a:r>
            <a:endParaRPr lang="vi-VN" sz="6600" kern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283E7-AB21-41D9-88F6-8BAB4ADBA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"/>
          <a:stretch/>
        </p:blipFill>
        <p:spPr>
          <a:xfrm>
            <a:off x="1437183" y="10373"/>
            <a:ext cx="10619086" cy="75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6F8D6-F5AF-481B-AA9B-127FFB43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/>
          <a:stretch/>
        </p:blipFill>
        <p:spPr>
          <a:xfrm>
            <a:off x="1375572" y="8315"/>
            <a:ext cx="10693399" cy="7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555</Words>
  <Application>Microsoft Office PowerPoint</Application>
  <PresentationFormat>Custom</PresentationFormat>
  <Paragraphs>59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Myriad Pro</vt:lpstr>
      <vt:lpstr>Times New Roman</vt:lpstr>
      <vt:lpstr>UTM Cookies</vt:lpstr>
      <vt:lpstr>Office Theme</vt:lpstr>
      <vt:lpstr>PowerPoint Presentation</vt:lpstr>
      <vt:lpstr>PowerPoint Presentation</vt:lpstr>
      <vt:lpstr>PHẦN 1: KIẾN THỨC CHUNG VỀ THIÊN TAI,  BIẾN ĐỔI KHÍ HẬU VÀ MÔI TRƯỜNG</vt:lpstr>
      <vt:lpstr>PowerPoint Presentation</vt:lpstr>
      <vt:lpstr>HÀNH ĐỘNG CỦA CON NGƯỜI CÓ ẢNH HƯỞNG ĐẾN MÔI TRƯỜNG NHƯ THẾ NÀO?</vt:lpstr>
      <vt:lpstr>PowerPoint Presentation</vt:lpstr>
      <vt:lpstr>THIÊN TAI LÀ GÌ VÀ ẢNH HƯỞNG ĐẾN CON NGƯỜI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 MỘT SỐ MỤC TIÊU PHÁT TRIỂN BỀN VỮNG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 Huu Trang</dc:creator>
  <cp:lastModifiedBy>Chu Huu Trang</cp:lastModifiedBy>
  <cp:revision>99</cp:revision>
  <dcterms:created xsi:type="dcterms:W3CDTF">2019-06-27T12:05:39Z</dcterms:created>
  <dcterms:modified xsi:type="dcterms:W3CDTF">2019-06-27T18:54:31Z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2019-06-27T00:00:00Z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2019-06-27T00:00:00Z</vt:filetime>
  </property>
</Properties>
</file>